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50AD0-CF7F-4CE8-A5FC-4DC09891C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7879F-0DFC-486C-A68A-17F563A8B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64DF3-67DD-4059-B681-647457EF7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29DA3-C149-4CA1-AD2F-F70B789A5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54CD1-05B7-40B4-8065-14823C57F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2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B34E2-35EC-45DC-B642-66E81FBD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59A8C-4879-4963-9CD1-4507EE4B7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CE2C8-23C7-473D-A734-16E96C660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F685B-C4AA-41D8-A2BE-689E10F07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ED703-90D0-4177-A38D-04F3109C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9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FB3CB5-C62D-44C9-9238-FF310F186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6461D-D3C3-4D34-B794-66FC350D7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09306-352E-481B-AFB4-A2A64D74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A3134-0FF6-4DE5-ACD0-E1CAB288F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2346F-8698-42AC-B6F3-78A83F326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49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7D8228-BD92-42C0-B5AA-E470FE06AB5C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25CE87-D8D8-49C3-BD8A-D5505F9B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1E8786-9BAB-433B-B1B6-F9F2CED2F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739061-EAC8-4AEA-9EC4-362F0A3A2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1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F9998-163D-4F20-8F43-BEF5C1BC3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294A0-D9EC-4BFE-877E-30C253AAE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858DA-8054-4328-9E02-DB27C132B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316CE-1961-4E78-9B34-056F0003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611DF-703E-4B20-BF1C-D25467EE9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9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46D0F-C132-49FC-8132-93E78DA64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0FAF4-BDA5-401A-A372-837B025B6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A813B-D5C2-4661-A04E-E68A807BA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A8599-2A92-42BE-9FA5-7AE4359D7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CFA8B-6F3B-4945-9545-5DB65CA28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EB623-F16E-44F5-9289-766D05556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3B825-6142-4902-91AC-F2BA34638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E7D4EC-B560-4E13-A36C-895D5076F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2E1DB-1D54-43F3-B2FC-CAB35809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5461C-C3CA-43B1-8604-F320BCCEC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C4D30-BC17-46ED-AD0F-D3BBD790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3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CC1D1-9E1A-4B39-AD1B-AA0173B9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8BDE3-6C99-4123-9BD4-91DB21048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E00900-C29E-4933-8E0D-2E663D074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71073D-CD7F-4741-BE5D-170E4DB868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DDA0F6-DF83-41D0-A69C-9D6CD76FF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2CDBF5-0909-4D39-B2AA-81742B99E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1E05C7-57D0-46C7-9881-8331FE35D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673A83-3E32-47EB-A9BB-AF29931D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735EF-8A4F-4FEF-888B-E513CF08B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C08477-122B-483D-A44E-00100CEE1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DEAE5-5DA3-4B7A-88E2-92CCDACC6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0393F-2D8A-4A2D-9D1D-8B2EA35C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1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93FBA8-CF35-4CBB-9EE3-516C921BE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3093BC-4B7E-4F9F-B46F-04814BF3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D6FA41-80AA-4C5D-B532-DB9942CB8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6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C221A-F799-4E8E-B69A-1FE7EDC22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D953C-5EF1-4094-8703-9FD679B36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51F17C-B57D-4F4E-9280-CB973D037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0C8A4-9CCC-4B8B-88FE-E5997D0F3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2BC1E-40A9-4221-9DD6-AF89E682E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8DDF5-A266-4746-AD0B-38243066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5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27D4D-A007-463B-B56F-9D03461F7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80A374-7CEC-4BE7-9494-14E3274A4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3CE8A-2227-43CA-9085-99AD6A3F7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69263-6954-452B-9B01-591E45D5F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CCC72-7EBD-4314-B0BD-B27AC08DD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A9A2A-A061-4F14-BEE4-52827C516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6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0C1990-5FB8-4A34-A3AB-C8528BC3B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46479-0987-4DE7-B710-36E493D24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4F8F7-5132-4A42-A12B-E6068A20F2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A26BA-07BC-4DEA-B200-E93202D93AA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EA7D0-F93C-476D-B6D7-D11EE17C0F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420B8-DFE5-4611-A750-492A0029F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706E7-73ED-49A8-A9EE-D70E2BB12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3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28341-A8D7-4B2C-96DB-152D70422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fr-BE" sz="4000">
                <a:solidFill>
                  <a:schemeClr val="bg2"/>
                </a:solidFill>
              </a:rPr>
              <a:t>Questionnaire Results</a:t>
            </a:r>
            <a:endParaRPr lang="en-US" sz="4000">
              <a:solidFill>
                <a:schemeClr val="bg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9C135-7AF3-42E7-80AA-30282EDA5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fr-BE" sz="1800"/>
              <a:t>Means &amp; Standard deviations</a:t>
            </a:r>
          </a:p>
          <a:p>
            <a:r>
              <a:rPr lang="fr-BE" sz="1800"/>
              <a:t>LTCOVID.com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120537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nagit_SNG855">
            <a:extLst>
              <a:ext uri="{FF2B5EF4-FFF2-40B4-BE49-F238E27FC236}">
                <a16:creationId xmlns:a16="http://schemas.microsoft.com/office/drawing/2014/main" id="{676E8932-E13D-4925-A5BB-804F59E2E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743" y="643466"/>
            <a:ext cx="529251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56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nagit_SNG846">
            <a:extLst>
              <a:ext uri="{FF2B5EF4-FFF2-40B4-BE49-F238E27FC236}">
                <a16:creationId xmlns:a16="http://schemas.microsoft.com/office/drawing/2014/main" id="{B36CE8EC-F615-47FA-8E9F-7819B8D9A207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279" y="64034"/>
            <a:ext cx="6731048" cy="6765390"/>
          </a:xfrm>
        </p:spPr>
      </p:pic>
    </p:spTree>
    <p:extLst>
      <p:ext uri="{BB962C8B-B14F-4D97-AF65-F5344CB8AC3E}">
        <p14:creationId xmlns:p14="http://schemas.microsoft.com/office/powerpoint/2010/main" val="852111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nagit_SNG85F">
            <a:extLst>
              <a:ext uri="{FF2B5EF4-FFF2-40B4-BE49-F238E27FC236}">
                <a16:creationId xmlns:a16="http://schemas.microsoft.com/office/drawing/2014/main" id="{876E483E-B0B3-42B5-95FC-4BCD3536B623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290" y="30346"/>
            <a:ext cx="4796185" cy="6827653"/>
          </a:xfrm>
        </p:spPr>
      </p:pic>
    </p:spTree>
    <p:extLst>
      <p:ext uri="{BB962C8B-B14F-4D97-AF65-F5344CB8AC3E}">
        <p14:creationId xmlns:p14="http://schemas.microsoft.com/office/powerpoint/2010/main" val="2761120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Questionnaire Results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 Results</dc:title>
  <dc:creator>William O'Neill</dc:creator>
  <cp:lastModifiedBy>William O'Neill</cp:lastModifiedBy>
  <cp:revision>1</cp:revision>
  <dcterms:created xsi:type="dcterms:W3CDTF">2020-11-26T11:26:11Z</dcterms:created>
  <dcterms:modified xsi:type="dcterms:W3CDTF">2020-11-26T11:29:03Z</dcterms:modified>
</cp:coreProperties>
</file>