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7" r:id="rId4"/>
    <p:sldId id="272" r:id="rId5"/>
    <p:sldId id="268" r:id="rId6"/>
    <p:sldId id="273" r:id="rId7"/>
    <p:sldId id="274" r:id="rId8"/>
    <p:sldId id="271" r:id="rId9"/>
    <p:sldId id="264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>
        <p:scale>
          <a:sx n="90" d="100"/>
          <a:sy n="90" d="100"/>
        </p:scale>
        <p:origin x="-9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es" userId="8cf3e26db9ae89ed" providerId="LiveId" clId="{5179EE06-8F17-4FE2-A1B6-88181C6BD3B0}"/>
    <pc:docChg chg="custSel modSld">
      <pc:chgData name="Pascale Georges" userId="8cf3e26db9ae89ed" providerId="LiveId" clId="{5179EE06-8F17-4FE2-A1B6-88181C6BD3B0}" dt="2022-10-08T13:21:15.468" v="225" actId="20577"/>
      <pc:docMkLst>
        <pc:docMk/>
      </pc:docMkLst>
      <pc:sldChg chg="modSp mod">
        <pc:chgData name="Pascale Georges" userId="8cf3e26db9ae89ed" providerId="LiveId" clId="{5179EE06-8F17-4FE2-A1B6-88181C6BD3B0}" dt="2022-10-08T13:21:15.468" v="225" actId="20577"/>
        <pc:sldMkLst>
          <pc:docMk/>
          <pc:sldMk cId="2119176559" sldId="271"/>
        </pc:sldMkLst>
        <pc:spChg chg="mod">
          <ac:chgData name="Pascale Georges" userId="8cf3e26db9ae89ed" providerId="LiveId" clId="{5179EE06-8F17-4FE2-A1B6-88181C6BD3B0}" dt="2022-10-08T13:21:15.468" v="225" actId="20577"/>
          <ac:spMkLst>
            <pc:docMk/>
            <pc:sldMk cId="2119176559" sldId="271"/>
            <ac:spMk id="12" creationId="{2A2B6DE3-587E-715C-B5FF-2C78F9F21976}"/>
          </ac:spMkLst>
        </pc:spChg>
      </pc:sldChg>
    </pc:docChg>
  </pc:docChgLst>
  <pc:docChgLst>
    <pc:chgData name="Pascale Georges" userId="8cf3e26db9ae89ed" providerId="LiveId" clId="{C9B4584B-AA80-4D61-BAE8-E6DAF61EFB64}"/>
    <pc:docChg chg="custSel addSld modSld">
      <pc:chgData name="Pascale Georges" userId="8cf3e26db9ae89ed" providerId="LiveId" clId="{C9B4584B-AA80-4D61-BAE8-E6DAF61EFB64}" dt="2022-06-30T09:13:40.613" v="453" actId="1076"/>
      <pc:docMkLst>
        <pc:docMk/>
      </pc:docMkLst>
      <pc:sldChg chg="modSp mod">
        <pc:chgData name="Pascale Georges" userId="8cf3e26db9ae89ed" providerId="LiveId" clId="{C9B4584B-AA80-4D61-BAE8-E6DAF61EFB64}" dt="2022-06-30T08:32:41.728" v="1" actId="20577"/>
        <pc:sldMkLst>
          <pc:docMk/>
          <pc:sldMk cId="3997746915" sldId="256"/>
        </pc:sldMkLst>
        <pc:spChg chg="mod">
          <ac:chgData name="Pascale Georges" userId="8cf3e26db9ae89ed" providerId="LiveId" clId="{C9B4584B-AA80-4D61-BAE8-E6DAF61EFB64}" dt="2022-06-30T08:32:41.728" v="1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addSp delSp modSp mod">
        <pc:chgData name="Pascale Georges" userId="8cf3e26db9ae89ed" providerId="LiveId" clId="{C9B4584B-AA80-4D61-BAE8-E6DAF61EFB64}" dt="2022-06-30T08:33:34.032" v="3" actId="931"/>
        <pc:sldMkLst>
          <pc:docMk/>
          <pc:sldMk cId="4138966289" sldId="263"/>
        </pc:sldMkLst>
        <pc:picChg chg="del">
          <ac:chgData name="Pascale Georges" userId="8cf3e26db9ae89ed" providerId="LiveId" clId="{C9B4584B-AA80-4D61-BAE8-E6DAF61EFB64}" dt="2022-06-30T08:32:48.432" v="2" actId="478"/>
          <ac:picMkLst>
            <pc:docMk/>
            <pc:sldMk cId="4138966289" sldId="263"/>
            <ac:picMk id="5" creationId="{89D56EEC-407B-2D88-BF56-797ED9D070DD}"/>
          </ac:picMkLst>
        </pc:picChg>
        <pc:picChg chg="add mod">
          <ac:chgData name="Pascale Georges" userId="8cf3e26db9ae89ed" providerId="LiveId" clId="{C9B4584B-AA80-4D61-BAE8-E6DAF61EFB64}" dt="2022-06-30T08:33:34.032" v="3" actId="931"/>
          <ac:picMkLst>
            <pc:docMk/>
            <pc:sldMk cId="4138966289" sldId="263"/>
            <ac:picMk id="6" creationId="{49942361-376C-A0A6-07F4-A25AD4CD94CA}"/>
          </ac:picMkLst>
        </pc:picChg>
      </pc:sldChg>
      <pc:sldChg chg="addSp delSp modSp mod">
        <pc:chgData name="Pascale Georges" userId="8cf3e26db9ae89ed" providerId="LiveId" clId="{C9B4584B-AA80-4D61-BAE8-E6DAF61EFB64}" dt="2022-06-30T08:37:24.878" v="56" actId="20577"/>
        <pc:sldMkLst>
          <pc:docMk/>
          <pc:sldMk cId="4110538510" sldId="267"/>
        </pc:sldMkLst>
        <pc:spChg chg="mod ord">
          <ac:chgData name="Pascale Georges" userId="8cf3e26db9ae89ed" providerId="LiveId" clId="{C9B4584B-AA80-4D61-BAE8-E6DAF61EFB64}" dt="2022-06-30T08:36:40.568" v="12" actId="166"/>
          <ac:spMkLst>
            <pc:docMk/>
            <pc:sldMk cId="4110538510" sldId="267"/>
            <ac:spMk id="3" creationId="{CB2B3EEC-966C-8669-A148-3E7A543C0FFE}"/>
          </ac:spMkLst>
        </pc:spChg>
        <pc:spChg chg="mod">
          <ac:chgData name="Pascale Georges" userId="8cf3e26db9ae89ed" providerId="LiveId" clId="{C9B4584B-AA80-4D61-BAE8-E6DAF61EFB64}" dt="2022-06-30T08:37:24.878" v="56" actId="20577"/>
          <ac:spMkLst>
            <pc:docMk/>
            <pc:sldMk cId="4110538510" sldId="267"/>
            <ac:spMk id="6" creationId="{86B0331B-6448-2A5D-5D2B-06BDE44A2368}"/>
          </ac:spMkLst>
        </pc:spChg>
        <pc:spChg chg="add mod">
          <ac:chgData name="Pascale Georges" userId="8cf3e26db9ae89ed" providerId="LiveId" clId="{C9B4584B-AA80-4D61-BAE8-E6DAF61EFB64}" dt="2022-06-30T08:35:54.824" v="7"/>
          <ac:spMkLst>
            <pc:docMk/>
            <pc:sldMk cId="4110538510" sldId="267"/>
            <ac:spMk id="9" creationId="{642CEF11-81E4-2359-6001-A4813FE75590}"/>
          </ac:spMkLst>
        </pc:spChg>
        <pc:picChg chg="del">
          <ac:chgData name="Pascale Georges" userId="8cf3e26db9ae89ed" providerId="LiveId" clId="{C9B4584B-AA80-4D61-BAE8-E6DAF61EFB64}" dt="2022-06-30T08:34:03.338" v="5" actId="478"/>
          <ac:picMkLst>
            <pc:docMk/>
            <pc:sldMk cId="4110538510" sldId="267"/>
            <ac:picMk id="7" creationId="{68F470D7-6DA0-FD35-8B61-5E7AAB3A5C13}"/>
          </ac:picMkLst>
        </pc:picChg>
        <pc:picChg chg="add mod">
          <ac:chgData name="Pascale Georges" userId="8cf3e26db9ae89ed" providerId="LiveId" clId="{C9B4584B-AA80-4D61-BAE8-E6DAF61EFB64}" dt="2022-06-30T08:34:30.917" v="6" actId="931"/>
          <ac:picMkLst>
            <pc:docMk/>
            <pc:sldMk cId="4110538510" sldId="267"/>
            <ac:picMk id="8" creationId="{D72D43DF-6F08-AC07-D797-D4F04C61A086}"/>
          </ac:picMkLst>
        </pc:picChg>
      </pc:sldChg>
      <pc:sldChg chg="addSp delSp modSp mod">
        <pc:chgData name="Pascale Georges" userId="8cf3e26db9ae89ed" providerId="LiveId" clId="{C9B4584B-AA80-4D61-BAE8-E6DAF61EFB64}" dt="2022-06-30T09:06:53.667" v="431" actId="478"/>
        <pc:sldMkLst>
          <pc:docMk/>
          <pc:sldMk cId="3963056515" sldId="268"/>
        </pc:sldMkLst>
        <pc:spChg chg="mod">
          <ac:chgData name="Pascale Georges" userId="8cf3e26db9ae89ed" providerId="LiveId" clId="{C9B4584B-AA80-4D61-BAE8-E6DAF61EFB64}" dt="2022-06-30T08:38:54.121" v="151" actId="20577"/>
          <ac:spMkLst>
            <pc:docMk/>
            <pc:sldMk cId="3963056515" sldId="268"/>
            <ac:spMk id="2" creationId="{E4FF380B-87DD-1A72-3ACB-2BA276663353}"/>
          </ac:spMkLst>
        </pc:spChg>
        <pc:spChg chg="add del mod">
          <ac:chgData name="Pascale Georges" userId="8cf3e26db9ae89ed" providerId="LiveId" clId="{C9B4584B-AA80-4D61-BAE8-E6DAF61EFB64}" dt="2022-06-30T09:06:53.667" v="431" actId="478"/>
          <ac:spMkLst>
            <pc:docMk/>
            <pc:sldMk cId="3963056515" sldId="268"/>
            <ac:spMk id="3" creationId="{B4D109B6-F68F-FA86-53A3-17E1DABC45B8}"/>
          </ac:spMkLst>
        </pc:spChg>
        <pc:spChg chg="add del mod">
          <ac:chgData name="Pascale Georges" userId="8cf3e26db9ae89ed" providerId="LiveId" clId="{C9B4584B-AA80-4D61-BAE8-E6DAF61EFB64}" dt="2022-06-30T08:41:41.325" v="156"/>
          <ac:spMkLst>
            <pc:docMk/>
            <pc:sldMk cId="3963056515" sldId="268"/>
            <ac:spMk id="5" creationId="{B25EBBCD-5510-17F8-5790-4696F7BDBEFB}"/>
          </ac:spMkLst>
        </pc:spChg>
        <pc:spChg chg="add mod">
          <ac:chgData name="Pascale Georges" userId="8cf3e26db9ae89ed" providerId="LiveId" clId="{C9B4584B-AA80-4D61-BAE8-E6DAF61EFB64}" dt="2022-06-30T08:50:45.229" v="381" actId="1076"/>
          <ac:spMkLst>
            <pc:docMk/>
            <pc:sldMk cId="3963056515" sldId="268"/>
            <ac:spMk id="11" creationId="{E75101FF-C94D-34B0-65BB-19258107A29D}"/>
          </ac:spMkLst>
        </pc:spChg>
        <pc:spChg chg="del">
          <ac:chgData name="Pascale Georges" userId="8cf3e26db9ae89ed" providerId="LiveId" clId="{C9B4584B-AA80-4D61-BAE8-E6DAF61EFB64}" dt="2022-06-30T08:39:08.057" v="155" actId="478"/>
          <ac:spMkLst>
            <pc:docMk/>
            <pc:sldMk cId="3963056515" sldId="268"/>
            <ac:spMk id="17" creationId="{190659F3-E70E-943C-B0F1-13954568D048}"/>
          </ac:spMkLst>
        </pc:spChg>
        <pc:picChg chg="add mod modCrop">
          <ac:chgData name="Pascale Georges" userId="8cf3e26db9ae89ed" providerId="LiveId" clId="{C9B4584B-AA80-4D61-BAE8-E6DAF61EFB64}" dt="2022-06-30T08:42:05.610" v="160" actId="1076"/>
          <ac:picMkLst>
            <pc:docMk/>
            <pc:sldMk cId="3963056515" sldId="268"/>
            <ac:picMk id="7" creationId="{10C8B72D-7542-E1E5-41D3-FEA3F295E09D}"/>
          </ac:picMkLst>
        </pc:picChg>
        <pc:picChg chg="del">
          <ac:chgData name="Pascale Georges" userId="8cf3e26db9ae89ed" providerId="LiveId" clId="{C9B4584B-AA80-4D61-BAE8-E6DAF61EFB64}" dt="2022-06-30T08:39:00.704" v="153" actId="478"/>
          <ac:picMkLst>
            <pc:docMk/>
            <pc:sldMk cId="3963056515" sldId="268"/>
            <ac:picMk id="9" creationId="{BC1BB73A-FBE8-8B19-9F28-71534C2FD503}"/>
          </ac:picMkLst>
        </pc:picChg>
        <pc:picChg chg="add mod modCrop">
          <ac:chgData name="Pascale Georges" userId="8cf3e26db9ae89ed" providerId="LiveId" clId="{C9B4584B-AA80-4D61-BAE8-E6DAF61EFB64}" dt="2022-06-30T08:48:48.132" v="297" actId="1076"/>
          <ac:picMkLst>
            <pc:docMk/>
            <pc:sldMk cId="3963056515" sldId="268"/>
            <ac:picMk id="10" creationId="{34EB6592-15BD-424C-4626-EC928680FA5D}"/>
          </ac:picMkLst>
        </pc:picChg>
        <pc:picChg chg="del">
          <ac:chgData name="Pascale Georges" userId="8cf3e26db9ae89ed" providerId="LiveId" clId="{C9B4584B-AA80-4D61-BAE8-E6DAF61EFB64}" dt="2022-06-30T08:38:58.009" v="152" actId="478"/>
          <ac:picMkLst>
            <pc:docMk/>
            <pc:sldMk cId="3963056515" sldId="268"/>
            <ac:picMk id="14" creationId="{1D59F81F-A9B3-EDCE-9FD3-308ED3A2D6F5}"/>
          </ac:picMkLst>
        </pc:picChg>
        <pc:picChg chg="del">
          <ac:chgData name="Pascale Georges" userId="8cf3e26db9ae89ed" providerId="LiveId" clId="{C9B4584B-AA80-4D61-BAE8-E6DAF61EFB64}" dt="2022-06-30T08:39:03.467" v="154" actId="478"/>
          <ac:picMkLst>
            <pc:docMk/>
            <pc:sldMk cId="3963056515" sldId="268"/>
            <ac:picMk id="16" creationId="{1AF48DEC-F885-DB80-AB7E-946A2B79BDCC}"/>
          </ac:picMkLst>
        </pc:picChg>
      </pc:sldChg>
      <pc:sldChg chg="addSp delSp modSp mod">
        <pc:chgData name="Pascale Georges" userId="8cf3e26db9ae89ed" providerId="LiveId" clId="{C9B4584B-AA80-4D61-BAE8-E6DAF61EFB64}" dt="2022-06-30T08:48:07.700" v="291" actId="1076"/>
        <pc:sldMkLst>
          <pc:docMk/>
          <pc:sldMk cId="2119176559" sldId="271"/>
        </pc:sldMkLst>
        <pc:spChg chg="mod">
          <ac:chgData name="Pascale Georges" userId="8cf3e26db9ae89ed" providerId="LiveId" clId="{C9B4584B-AA80-4D61-BAE8-E6DAF61EFB64}" dt="2022-06-30T08:46:01.453" v="225" actId="20577"/>
          <ac:spMkLst>
            <pc:docMk/>
            <pc:sldMk cId="2119176559" sldId="271"/>
            <ac:spMk id="4" creationId="{0A453B49-B7D1-8F66-6A61-412CB831DC3C}"/>
          </ac:spMkLst>
        </pc:spChg>
        <pc:spChg chg="add del mod">
          <ac:chgData name="Pascale Georges" userId="8cf3e26db9ae89ed" providerId="LiveId" clId="{C9B4584B-AA80-4D61-BAE8-E6DAF61EFB64}" dt="2022-06-30T08:44:58.395" v="183"/>
          <ac:spMkLst>
            <pc:docMk/>
            <pc:sldMk cId="2119176559" sldId="271"/>
            <ac:spMk id="5" creationId="{2C8E0F39-05FA-86D5-DCF8-44606B153F26}"/>
          </ac:spMkLst>
        </pc:spChg>
        <pc:spChg chg="add del mod">
          <ac:chgData name="Pascale Georges" userId="8cf3e26db9ae89ed" providerId="LiveId" clId="{C9B4584B-AA80-4D61-BAE8-E6DAF61EFB64}" dt="2022-06-30T08:44:09.833" v="167" actId="478"/>
          <ac:spMkLst>
            <pc:docMk/>
            <pc:sldMk cId="2119176559" sldId="271"/>
            <ac:spMk id="8" creationId="{CD5B41E5-750C-0638-F290-E35E0447370C}"/>
          </ac:spMkLst>
        </pc:spChg>
        <pc:spChg chg="add mod">
          <ac:chgData name="Pascale Georges" userId="8cf3e26db9ae89ed" providerId="LiveId" clId="{C9B4584B-AA80-4D61-BAE8-E6DAF61EFB64}" dt="2022-06-30T08:48:00.932" v="290" actId="1076"/>
          <ac:spMkLst>
            <pc:docMk/>
            <pc:sldMk cId="2119176559" sldId="271"/>
            <ac:spMk id="12" creationId="{2A2B6DE3-587E-715C-B5FF-2C78F9F21976}"/>
          </ac:spMkLst>
        </pc:spChg>
        <pc:spChg chg="del">
          <ac:chgData name="Pascale Georges" userId="8cf3e26db9ae89ed" providerId="LiveId" clId="{C9B4584B-AA80-4D61-BAE8-E6DAF61EFB64}" dt="2022-06-30T08:44:21.818" v="172" actId="478"/>
          <ac:spMkLst>
            <pc:docMk/>
            <pc:sldMk cId="2119176559" sldId="271"/>
            <ac:spMk id="14" creationId="{919C5454-76B6-42FD-E9B9-64C502E5C189}"/>
          </ac:spMkLst>
        </pc:spChg>
        <pc:spChg chg="del">
          <ac:chgData name="Pascale Georges" userId="8cf3e26db9ae89ed" providerId="LiveId" clId="{C9B4584B-AA80-4D61-BAE8-E6DAF61EFB64}" dt="2022-06-30T08:44:13.793" v="168" actId="478"/>
          <ac:spMkLst>
            <pc:docMk/>
            <pc:sldMk cId="2119176559" sldId="271"/>
            <ac:spMk id="17" creationId="{B2DCD2D3-8202-935A-2AAD-8E2319E7FC37}"/>
          </ac:spMkLst>
        </pc:spChg>
        <pc:spChg chg="del mod">
          <ac:chgData name="Pascale Georges" userId="8cf3e26db9ae89ed" providerId="LiveId" clId="{C9B4584B-AA80-4D61-BAE8-E6DAF61EFB64}" dt="2022-06-30T08:44:19.833" v="171" actId="478"/>
          <ac:spMkLst>
            <pc:docMk/>
            <pc:sldMk cId="2119176559" sldId="271"/>
            <ac:spMk id="20" creationId="{D4553FCB-E541-F21C-B107-332F5FE7BDD1}"/>
          </ac:spMkLst>
        </pc:spChg>
        <pc:spChg chg="del">
          <ac:chgData name="Pascale Georges" userId="8cf3e26db9ae89ed" providerId="LiveId" clId="{C9B4584B-AA80-4D61-BAE8-E6DAF61EFB64}" dt="2022-06-30T08:44:30.898" v="175" actId="478"/>
          <ac:spMkLst>
            <pc:docMk/>
            <pc:sldMk cId="2119176559" sldId="271"/>
            <ac:spMk id="21" creationId="{B1E3C51A-769E-DFE5-BC55-117F03F6965E}"/>
          </ac:spMkLst>
        </pc:spChg>
        <pc:spChg chg="del">
          <ac:chgData name="Pascale Georges" userId="8cf3e26db9ae89ed" providerId="LiveId" clId="{C9B4584B-AA80-4D61-BAE8-E6DAF61EFB64}" dt="2022-06-30T08:44:27.105" v="174" actId="478"/>
          <ac:spMkLst>
            <pc:docMk/>
            <pc:sldMk cId="2119176559" sldId="271"/>
            <ac:spMk id="24" creationId="{644A16A8-39D9-898C-A2AA-DB2D2A3436E7}"/>
          </ac:spMkLst>
        </pc:spChg>
        <pc:spChg chg="del">
          <ac:chgData name="Pascale Georges" userId="8cf3e26db9ae89ed" providerId="LiveId" clId="{C9B4584B-AA80-4D61-BAE8-E6DAF61EFB64}" dt="2022-06-30T08:44:47.810" v="179" actId="478"/>
          <ac:spMkLst>
            <pc:docMk/>
            <pc:sldMk cId="2119176559" sldId="271"/>
            <ac:spMk id="27" creationId="{354D44E4-ECF0-9D6F-AE56-E5B6D95E4B44}"/>
          </ac:spMkLst>
        </pc:spChg>
        <pc:spChg chg="del">
          <ac:chgData name="Pascale Georges" userId="8cf3e26db9ae89ed" providerId="LiveId" clId="{C9B4584B-AA80-4D61-BAE8-E6DAF61EFB64}" dt="2022-06-30T08:44:55.755" v="182" actId="478"/>
          <ac:spMkLst>
            <pc:docMk/>
            <pc:sldMk cId="2119176559" sldId="271"/>
            <ac:spMk id="30" creationId="{C3899BA9-6E1E-1114-A948-6008A3081382}"/>
          </ac:spMkLst>
        </pc:spChg>
        <pc:spChg chg="del">
          <ac:chgData name="Pascale Georges" userId="8cf3e26db9ae89ed" providerId="LiveId" clId="{C9B4584B-AA80-4D61-BAE8-E6DAF61EFB64}" dt="2022-06-30T08:44:39.027" v="177" actId="478"/>
          <ac:spMkLst>
            <pc:docMk/>
            <pc:sldMk cId="2119176559" sldId="271"/>
            <ac:spMk id="31" creationId="{CE586F52-7796-7256-6505-418EF62AA906}"/>
          </ac:spMkLst>
        </pc:spChg>
        <pc:spChg chg="del">
          <ac:chgData name="Pascale Georges" userId="8cf3e26db9ae89ed" providerId="LiveId" clId="{C9B4584B-AA80-4D61-BAE8-E6DAF61EFB64}" dt="2022-06-30T08:44:34.409" v="176" actId="478"/>
          <ac:spMkLst>
            <pc:docMk/>
            <pc:sldMk cId="2119176559" sldId="271"/>
            <ac:spMk id="32" creationId="{867B26E5-1DC3-5DB3-F45B-241CBD362B4B}"/>
          </ac:spMkLst>
        </pc:spChg>
        <pc:spChg chg="del">
          <ac:chgData name="Pascale Georges" userId="8cf3e26db9ae89ed" providerId="LiveId" clId="{C9B4584B-AA80-4D61-BAE8-E6DAF61EFB64}" dt="2022-06-30T08:44:42.099" v="178" actId="478"/>
          <ac:spMkLst>
            <pc:docMk/>
            <pc:sldMk cId="2119176559" sldId="271"/>
            <ac:spMk id="33" creationId="{78A0F473-2DD6-30F2-457F-425E620B8795}"/>
          </ac:spMkLst>
        </pc:spChg>
        <pc:graphicFrameChg chg="del mod">
          <ac:chgData name="Pascale Georges" userId="8cf3e26db9ae89ed" providerId="LiveId" clId="{C9B4584B-AA80-4D61-BAE8-E6DAF61EFB64}" dt="2022-06-30T08:44:01.166" v="163" actId="478"/>
          <ac:graphicFrameMkLst>
            <pc:docMk/>
            <pc:sldMk cId="2119176559" sldId="271"/>
            <ac:graphicFrameMk id="11" creationId="{79B6D3A4-345E-702E-7724-2059B019E01F}"/>
          </ac:graphicFrameMkLst>
        </pc:graphicFrameChg>
        <pc:picChg chg="add mod modCrop">
          <ac:chgData name="Pascale Georges" userId="8cf3e26db9ae89ed" providerId="LiveId" clId="{C9B4584B-AA80-4D61-BAE8-E6DAF61EFB64}" dt="2022-06-30T08:48:07.700" v="291" actId="1076"/>
          <ac:picMkLst>
            <pc:docMk/>
            <pc:sldMk cId="2119176559" sldId="271"/>
            <ac:picMk id="10" creationId="{A90566BF-AE4D-2E9A-D44B-59657006E043}"/>
          </ac:picMkLst>
        </pc:picChg>
        <pc:picChg chg="del">
          <ac:chgData name="Pascale Georges" userId="8cf3e26db9ae89ed" providerId="LiveId" clId="{C9B4584B-AA80-4D61-BAE8-E6DAF61EFB64}" dt="2022-06-30T08:44:05.836" v="166" actId="478"/>
          <ac:picMkLst>
            <pc:docMk/>
            <pc:sldMk cId="2119176559" sldId="271"/>
            <ac:picMk id="13" creationId="{9E50AD27-8D91-2F48-3040-CC73DA4DDE78}"/>
          </ac:picMkLst>
        </pc:picChg>
        <pc:picChg chg="del">
          <ac:chgData name="Pascale Georges" userId="8cf3e26db9ae89ed" providerId="LiveId" clId="{C9B4584B-AA80-4D61-BAE8-E6DAF61EFB64}" dt="2022-06-30T08:44:04.431" v="165" actId="478"/>
          <ac:picMkLst>
            <pc:docMk/>
            <pc:sldMk cId="2119176559" sldId="271"/>
            <ac:picMk id="16" creationId="{6B6AE4BE-FE16-1CFB-209A-81080AC4F0F3}"/>
          </ac:picMkLst>
        </pc:picChg>
        <pc:picChg chg="del">
          <ac:chgData name="Pascale Georges" userId="8cf3e26db9ae89ed" providerId="LiveId" clId="{C9B4584B-AA80-4D61-BAE8-E6DAF61EFB64}" dt="2022-06-30T08:44:16.304" v="169" actId="478"/>
          <ac:picMkLst>
            <pc:docMk/>
            <pc:sldMk cId="2119176559" sldId="271"/>
            <ac:picMk id="19" creationId="{24D2D36C-E2D1-1B0B-2047-5C2B1F2845C9}"/>
          </ac:picMkLst>
        </pc:picChg>
        <pc:picChg chg="del">
          <ac:chgData name="Pascale Georges" userId="8cf3e26db9ae89ed" providerId="LiveId" clId="{C9B4584B-AA80-4D61-BAE8-E6DAF61EFB64}" dt="2022-06-30T08:44:23.658" v="173" actId="478"/>
          <ac:picMkLst>
            <pc:docMk/>
            <pc:sldMk cId="2119176559" sldId="271"/>
            <ac:picMk id="23" creationId="{1998CCCC-C475-0029-1AAB-372742984922}"/>
          </ac:picMkLst>
        </pc:picChg>
        <pc:picChg chg="del">
          <ac:chgData name="Pascale Georges" userId="8cf3e26db9ae89ed" providerId="LiveId" clId="{C9B4584B-AA80-4D61-BAE8-E6DAF61EFB64}" dt="2022-06-30T08:44:03.360" v="164" actId="478"/>
          <ac:picMkLst>
            <pc:docMk/>
            <pc:sldMk cId="2119176559" sldId="271"/>
            <ac:picMk id="26" creationId="{5AF9B5D5-C7C8-ABC2-B2C1-CF1D49E2ACC0}"/>
          </ac:picMkLst>
        </pc:picChg>
        <pc:picChg chg="del">
          <ac:chgData name="Pascale Georges" userId="8cf3e26db9ae89ed" providerId="LiveId" clId="{C9B4584B-AA80-4D61-BAE8-E6DAF61EFB64}" dt="2022-06-30T08:44:53.058" v="181" actId="478"/>
          <ac:picMkLst>
            <pc:docMk/>
            <pc:sldMk cId="2119176559" sldId="271"/>
            <ac:picMk id="29" creationId="{2498AF78-5941-0CCA-BE7A-52660AA703E0}"/>
          </ac:picMkLst>
        </pc:picChg>
      </pc:sldChg>
      <pc:sldChg chg="modSp add mod">
        <pc:chgData name="Pascale Georges" userId="8cf3e26db9ae89ed" providerId="LiveId" clId="{C9B4584B-AA80-4D61-BAE8-E6DAF61EFB64}" dt="2022-06-30T08:38:29.342" v="127" actId="20577"/>
        <pc:sldMkLst>
          <pc:docMk/>
          <pc:sldMk cId="2983206720" sldId="272"/>
        </pc:sldMkLst>
        <pc:spChg chg="mod ord">
          <ac:chgData name="Pascale Georges" userId="8cf3e26db9ae89ed" providerId="LiveId" clId="{C9B4584B-AA80-4D61-BAE8-E6DAF61EFB64}" dt="2022-06-30T08:37:41.703" v="58" actId="166"/>
          <ac:spMkLst>
            <pc:docMk/>
            <pc:sldMk cId="2983206720" sldId="272"/>
            <ac:spMk id="3" creationId="{CB2B3EEC-966C-8669-A148-3E7A543C0FFE}"/>
          </ac:spMkLst>
        </pc:spChg>
        <pc:spChg chg="mod">
          <ac:chgData name="Pascale Georges" userId="8cf3e26db9ae89ed" providerId="LiveId" clId="{C9B4584B-AA80-4D61-BAE8-E6DAF61EFB64}" dt="2022-06-30T08:38:29.342" v="127" actId="20577"/>
          <ac:spMkLst>
            <pc:docMk/>
            <pc:sldMk cId="2983206720" sldId="272"/>
            <ac:spMk id="6" creationId="{86B0331B-6448-2A5D-5D2B-06BDE44A2368}"/>
          </ac:spMkLst>
        </pc:spChg>
        <pc:spChg chg="mod">
          <ac:chgData name="Pascale Georges" userId="8cf3e26db9ae89ed" providerId="LiveId" clId="{C9B4584B-AA80-4D61-BAE8-E6DAF61EFB64}" dt="2022-06-30T08:36:12.477" v="10" actId="20577"/>
          <ac:spMkLst>
            <pc:docMk/>
            <pc:sldMk cId="2983206720" sldId="272"/>
            <ac:spMk id="9" creationId="{642CEF11-81E4-2359-6001-A4813FE75590}"/>
          </ac:spMkLst>
        </pc:spChg>
      </pc:sldChg>
      <pc:sldChg chg="addSp delSp modSp new mod">
        <pc:chgData name="Pascale Georges" userId="8cf3e26db9ae89ed" providerId="LiveId" clId="{C9B4584B-AA80-4D61-BAE8-E6DAF61EFB64}" dt="2022-06-30T09:09:36.764" v="442" actId="1076"/>
        <pc:sldMkLst>
          <pc:docMk/>
          <pc:sldMk cId="1602263048" sldId="273"/>
        </pc:sldMkLst>
        <pc:spChg chg="del">
          <ac:chgData name="Pascale Georges" userId="8cf3e26db9ae89ed" providerId="LiveId" clId="{C9B4584B-AA80-4D61-BAE8-E6DAF61EFB64}" dt="2022-06-30T09:08:58.791" v="434" actId="478"/>
          <ac:spMkLst>
            <pc:docMk/>
            <pc:sldMk cId="1602263048" sldId="273"/>
            <ac:spMk id="2" creationId="{6A117BAC-A820-0C6E-63E4-70D094E9E340}"/>
          </ac:spMkLst>
        </pc:spChg>
        <pc:spChg chg="del">
          <ac:chgData name="Pascale Georges" userId="8cf3e26db9ae89ed" providerId="LiveId" clId="{C9B4584B-AA80-4D61-BAE8-E6DAF61EFB64}" dt="2022-06-30T09:09:18.823" v="439" actId="478"/>
          <ac:spMkLst>
            <pc:docMk/>
            <pc:sldMk cId="1602263048" sldId="273"/>
            <ac:spMk id="4" creationId="{A2AA1EAD-82F5-76AF-97CC-78859CEB61AD}"/>
          </ac:spMkLst>
        </pc:spChg>
        <pc:spChg chg="del">
          <ac:chgData name="Pascale Georges" userId="8cf3e26db9ae89ed" providerId="LiveId" clId="{C9B4584B-AA80-4D61-BAE8-E6DAF61EFB64}" dt="2022-06-30T09:08:31.191" v="433"/>
          <ac:spMkLst>
            <pc:docMk/>
            <pc:sldMk cId="1602263048" sldId="273"/>
            <ac:spMk id="5" creationId="{34E5ACE7-438F-4B5E-C987-B1DD467FBCC7}"/>
          </ac:spMkLst>
        </pc:spChg>
        <pc:spChg chg="del">
          <ac:chgData name="Pascale Georges" userId="8cf3e26db9ae89ed" providerId="LiveId" clId="{C9B4584B-AA80-4D61-BAE8-E6DAF61EFB64}" dt="2022-06-30T09:09:01.111" v="435" actId="478"/>
          <ac:spMkLst>
            <pc:docMk/>
            <pc:sldMk cId="1602263048" sldId="273"/>
            <ac:spMk id="6" creationId="{B0A47432-DCE2-6593-F699-89D8B2825AA0}"/>
          </ac:spMkLst>
        </pc:spChg>
        <pc:picChg chg="add mod">
          <ac:chgData name="Pascale Georges" userId="8cf3e26db9ae89ed" providerId="LiveId" clId="{C9B4584B-AA80-4D61-BAE8-E6DAF61EFB64}" dt="2022-06-30T09:09:36.764" v="442" actId="1076"/>
          <ac:picMkLst>
            <pc:docMk/>
            <pc:sldMk cId="1602263048" sldId="273"/>
            <ac:picMk id="8" creationId="{FB3A64F9-8893-898D-3F1B-BF8F8265E360}"/>
          </ac:picMkLst>
        </pc:picChg>
      </pc:sldChg>
      <pc:sldChg chg="addSp delSp modSp add mod">
        <pc:chgData name="Pascale Georges" userId="8cf3e26db9ae89ed" providerId="LiveId" clId="{C9B4584B-AA80-4D61-BAE8-E6DAF61EFB64}" dt="2022-06-30T09:13:40.613" v="453" actId="1076"/>
        <pc:sldMkLst>
          <pc:docMk/>
          <pc:sldMk cId="2449155191" sldId="274"/>
        </pc:sldMkLst>
        <pc:spChg chg="add del mod">
          <ac:chgData name="Pascale Georges" userId="8cf3e26db9ae89ed" providerId="LiveId" clId="{C9B4584B-AA80-4D61-BAE8-E6DAF61EFB64}" dt="2022-06-30T09:13:25.960" v="450"/>
          <ac:spMkLst>
            <pc:docMk/>
            <pc:sldMk cId="2449155191" sldId="274"/>
            <ac:spMk id="4" creationId="{43BCBE9E-A96D-0488-EBAB-6065321D38E7}"/>
          </ac:spMkLst>
        </pc:spChg>
        <pc:spChg chg="add del mod">
          <ac:chgData name="Pascale Georges" userId="8cf3e26db9ae89ed" providerId="LiveId" clId="{C9B4584B-AA80-4D61-BAE8-E6DAF61EFB64}" dt="2022-06-30T09:10:42.341" v="445"/>
          <ac:spMkLst>
            <pc:docMk/>
            <pc:sldMk cId="2449155191" sldId="274"/>
            <ac:spMk id="4" creationId="{FBA9B125-BDFF-DD8F-F1DD-B57BCCFD215A}"/>
          </ac:spMkLst>
        </pc:spChg>
        <pc:picChg chg="add del mod">
          <ac:chgData name="Pascale Georges" userId="8cf3e26db9ae89ed" providerId="LiveId" clId="{C9B4584B-AA80-4D61-BAE8-E6DAF61EFB64}" dt="2022-06-30T09:13:23.465" v="449" actId="478"/>
          <ac:picMkLst>
            <pc:docMk/>
            <pc:sldMk cId="2449155191" sldId="274"/>
            <ac:picMk id="6" creationId="{CC0B6F74-3F19-5A5C-B1D0-992111299EF5}"/>
          </ac:picMkLst>
        </pc:picChg>
        <pc:picChg chg="add mod">
          <ac:chgData name="Pascale Georges" userId="8cf3e26db9ae89ed" providerId="LiveId" clId="{C9B4584B-AA80-4D61-BAE8-E6DAF61EFB64}" dt="2022-06-30T09:13:40.613" v="453" actId="1076"/>
          <ac:picMkLst>
            <pc:docMk/>
            <pc:sldMk cId="2449155191" sldId="274"/>
            <ac:picMk id="7" creationId="{0A99CBCC-7879-19FF-DAC1-DED3A146F631}"/>
          </ac:picMkLst>
        </pc:picChg>
        <pc:picChg chg="del">
          <ac:chgData name="Pascale Georges" userId="8cf3e26db9ae89ed" providerId="LiveId" clId="{C9B4584B-AA80-4D61-BAE8-E6DAF61EFB64}" dt="2022-06-30T09:10:41.750" v="444" actId="478"/>
          <ac:picMkLst>
            <pc:docMk/>
            <pc:sldMk cId="2449155191" sldId="274"/>
            <ac:picMk id="8" creationId="{FB3A64F9-8893-898D-3F1B-BF8F8265E3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08/10/2022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08/10/2022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21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Cherche l’intrus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Pascale GEORGES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/>
              <a:t>13</a:t>
            </a:r>
          </a:p>
        </p:txBody>
      </p:sp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942361-376C-A0A6-07F4-A25AD4CD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1- « Voiture » ce n’est pas un mot masculin.</a:t>
            </a:r>
            <a:br>
              <a:rPr lang="fr-FR" dirty="0"/>
            </a:br>
            <a:r>
              <a:rPr lang="fr-FR" dirty="0"/>
              <a:t>2- Les moyens de transports.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2D43DF-6F08-AC07-D797-D4F04C61A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642CEF11-81E4-2359-6001-A4813FE75590}"/>
              </a:ext>
            </a:extLst>
          </p:cNvPr>
          <p:cNvSpPr/>
          <p:nvPr/>
        </p:nvSpPr>
        <p:spPr>
          <a:xfrm>
            <a:off x="316523" y="685800"/>
            <a:ext cx="2013439" cy="1345223"/>
          </a:xfrm>
          <a:prstGeom prst="cloud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1</a:t>
            </a:r>
            <a:endParaRPr lang="fr-BE" dirty="0"/>
          </a:p>
        </p:txBody>
      </p:sp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3449772" y="1529874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5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1- « Avion » c’est un moyen de transport volant.</a:t>
            </a:r>
            <a:br>
              <a:rPr lang="fr-FR" dirty="0"/>
            </a:br>
            <a:r>
              <a:rPr lang="fr-FR" dirty="0"/>
              <a:t>2- Les moyens de transports.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2D43DF-6F08-AC07-D797-D4F04C61A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642CEF11-81E4-2359-6001-A4813FE75590}"/>
              </a:ext>
            </a:extLst>
          </p:cNvPr>
          <p:cNvSpPr/>
          <p:nvPr/>
        </p:nvSpPr>
        <p:spPr>
          <a:xfrm>
            <a:off x="316523" y="685800"/>
            <a:ext cx="2013439" cy="1345223"/>
          </a:xfrm>
          <a:prstGeom prst="cloud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2</a:t>
            </a:r>
            <a:endParaRPr lang="fr-BE" dirty="0"/>
          </a:p>
        </p:txBody>
      </p:sp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5564897" y="4236430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320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dirty="0"/>
              <a:t>Les moyens de transports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0C8B72D-7542-E1E5-41D3-FEA3F295E0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1685"/>
          <a:stretch/>
        </p:blipFill>
        <p:spPr>
          <a:xfrm>
            <a:off x="5771784" y="406400"/>
            <a:ext cx="4951634" cy="617912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EB6592-15BD-424C-4626-EC928680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" t="4003" r="1" b="26375"/>
          <a:stretch/>
        </p:blipFill>
        <p:spPr>
          <a:xfrm>
            <a:off x="1284140" y="1770398"/>
            <a:ext cx="3459922" cy="224768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5101FF-C94D-34B0-65BB-19258107A29D}"/>
              </a:ext>
            </a:extLst>
          </p:cNvPr>
          <p:cNvSpPr txBox="1"/>
          <p:nvPr/>
        </p:nvSpPr>
        <p:spPr>
          <a:xfrm>
            <a:off x="475141" y="4513014"/>
            <a:ext cx="5296643" cy="1077218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En : je rentre dans le véhicule</a:t>
            </a:r>
          </a:p>
          <a:p>
            <a:r>
              <a:rPr lang="fr-FR" sz="3200" dirty="0"/>
              <a:t>À : je monte dessus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9630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136607-CA18-F365-6CB2-793A50A7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6</a:t>
            </a:fld>
            <a:endParaRPr lang="fr-FR" noProof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B3A64F9-8893-898D-3F1B-BF8F8265E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8443" y="74524"/>
            <a:ext cx="9835113" cy="6708952"/>
          </a:xfrm>
        </p:spPr>
      </p:pic>
    </p:spTree>
    <p:extLst>
      <p:ext uri="{BB962C8B-B14F-4D97-AF65-F5344CB8AC3E}">
        <p14:creationId xmlns:p14="http://schemas.microsoft.com/office/powerpoint/2010/main" val="16022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136607-CA18-F365-6CB2-793A50A7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A99CBCC-7879-19FF-DAC1-DED3A146F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8081" y="27287"/>
            <a:ext cx="9635837" cy="6803426"/>
          </a:xfrm>
        </p:spPr>
      </p:pic>
    </p:spTree>
    <p:extLst>
      <p:ext uri="{BB962C8B-B14F-4D97-AF65-F5344CB8AC3E}">
        <p14:creationId xmlns:p14="http://schemas.microsoft.com/office/powerpoint/2010/main" val="24491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A06855-F7BF-7C6E-1BD6-6C82CE0A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453B49-B7D1-8F66-6A61-412CB831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7993" y="346810"/>
            <a:ext cx="4517253" cy="1325563"/>
          </a:xfrm>
        </p:spPr>
        <p:txBody>
          <a:bodyPr>
            <a:noAutofit/>
          </a:bodyPr>
          <a:lstStyle/>
          <a:p>
            <a:r>
              <a:rPr lang="fr-FR" sz="2800" dirty="0"/>
              <a:t>Crée des phrases suivant le modèle.</a:t>
            </a:r>
            <a:endParaRPr lang="fr-BE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1522CA-9072-4AE1-04C8-D4D7FA521272}"/>
              </a:ext>
            </a:extLst>
          </p:cNvPr>
          <p:cNvSpPr txBox="1"/>
          <p:nvPr/>
        </p:nvSpPr>
        <p:spPr>
          <a:xfrm>
            <a:off x="5672734" y="5838093"/>
            <a:ext cx="52075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Envoie la réponse par WhatsApp pour que je corrige</a:t>
            </a:r>
            <a:endParaRPr lang="fr-BE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A90566BF-AE4D-2E9A-D44B-59657006E0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33" t="77188"/>
          <a:stretch/>
        </p:blipFill>
        <p:spPr>
          <a:xfrm>
            <a:off x="2327564" y="3096035"/>
            <a:ext cx="8552686" cy="1819275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A2B6DE3-587E-715C-B5FF-2C78F9F21976}"/>
              </a:ext>
            </a:extLst>
          </p:cNvPr>
          <p:cNvSpPr txBox="1"/>
          <p:nvPr/>
        </p:nvSpPr>
        <p:spPr>
          <a:xfrm>
            <a:off x="4956603" y="295542"/>
            <a:ext cx="107236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Je vais à Liège en voiture.</a:t>
            </a:r>
          </a:p>
          <a:p>
            <a:r>
              <a:rPr lang="fr-FR" sz="2800" dirty="0">
                <a:solidFill>
                  <a:srgbClr val="00B050"/>
                </a:solidFill>
              </a:rPr>
              <a:t>Je pars en vacances en avion.</a:t>
            </a:r>
          </a:p>
          <a:p>
            <a:r>
              <a:rPr lang="fr-FR" dirty="0">
                <a:solidFill>
                  <a:srgbClr val="00B050"/>
                </a:solidFill>
              </a:rPr>
              <a:t>Je vais à Lyon à cheval.</a:t>
            </a:r>
          </a:p>
          <a:p>
            <a:r>
              <a:rPr lang="fr-FR" dirty="0">
                <a:solidFill>
                  <a:srgbClr val="00B050"/>
                </a:solidFill>
              </a:rPr>
              <a:t>Je vais à Blankenberge en tram.</a:t>
            </a:r>
          </a:p>
          <a:p>
            <a:r>
              <a:rPr lang="fr-FR" dirty="0">
                <a:solidFill>
                  <a:srgbClr val="00B050"/>
                </a:solidFill>
              </a:rPr>
              <a:t>Je vais à Dubaï en limousine.</a:t>
            </a:r>
          </a:p>
          <a:p>
            <a:r>
              <a:rPr lang="fr-FR" dirty="0">
                <a:solidFill>
                  <a:srgbClr val="00B050"/>
                </a:solidFill>
              </a:rPr>
              <a:t>Je me promène à Verviers à pied.</a:t>
            </a:r>
          </a:p>
          <a:p>
            <a:r>
              <a:rPr lang="fr-FR" dirty="0">
                <a:solidFill>
                  <a:srgbClr val="00B050"/>
                </a:solidFill>
              </a:rPr>
              <a:t>En hiver, je vais à ski chez mon papa.</a:t>
            </a:r>
          </a:p>
          <a:p>
            <a:r>
              <a:rPr lang="fr-FR" dirty="0">
                <a:solidFill>
                  <a:srgbClr val="00B050"/>
                </a:solidFill>
              </a:rPr>
              <a:t>Bientôt à Liège, j’irai en métro </a:t>
            </a:r>
            <a:r>
              <a:rPr lang="fr-FR">
                <a:solidFill>
                  <a:srgbClr val="00B050"/>
                </a:solidFill>
              </a:rPr>
              <a:t>à l’école.</a:t>
            </a:r>
            <a:endParaRPr lang="fr-FR" dirty="0">
              <a:solidFill>
                <a:srgbClr val="00B050"/>
              </a:solidFill>
            </a:endParaRPr>
          </a:p>
          <a:p>
            <a:endParaRPr lang="fr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Bravo!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À demain!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795</TotalTime>
  <Words>221</Words>
  <Application>Microsoft Office PowerPoint</Application>
  <PresentationFormat>Grand écran</PresentationFormat>
  <Paragraphs>37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Thème Office</vt:lpstr>
      <vt:lpstr>Cherche l’intrus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Les moyens de transports</vt:lpstr>
      <vt:lpstr>Présentation PowerPoint</vt:lpstr>
      <vt:lpstr>Présentation PowerPoint</vt:lpstr>
      <vt:lpstr>Crée des phrases suivant le modèle.</vt:lpstr>
      <vt:lpstr>Bravo!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l’intrus</dc:title>
  <dc:creator>Georges Pascale</dc:creator>
  <cp:lastModifiedBy>Pascale Georges</cp:lastModifiedBy>
  <cp:revision>9</cp:revision>
  <dcterms:created xsi:type="dcterms:W3CDTF">2022-06-22T12:57:58Z</dcterms:created>
  <dcterms:modified xsi:type="dcterms:W3CDTF">2022-10-08T13:21:23Z</dcterms:modified>
</cp:coreProperties>
</file>