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7" r:id="rId4"/>
    <p:sldId id="269" r:id="rId5"/>
    <p:sldId id="268" r:id="rId6"/>
    <p:sldId id="272" r:id="rId7"/>
    <p:sldId id="270" r:id="rId8"/>
    <p:sldId id="271" r:id="rId9"/>
    <p:sldId id="264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>
        <p:scale>
          <a:sx n="140" d="100"/>
          <a:sy n="140" d="100"/>
        </p:scale>
        <p:origin x="-3178" y="-101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es" userId="8cf3e26db9ae89ed" providerId="LiveId" clId="{3C76EFD0-C6AC-48CB-9968-C4E704879360}"/>
    <pc:docChg chg="custSel modSld">
      <pc:chgData name="Pascale Georges" userId="8cf3e26db9ae89ed" providerId="LiveId" clId="{3C76EFD0-C6AC-48CB-9968-C4E704879360}" dt="2022-09-10T12:36:10.027" v="142" actId="1076"/>
      <pc:docMkLst>
        <pc:docMk/>
      </pc:docMkLst>
      <pc:sldChg chg="modSp mod">
        <pc:chgData name="Pascale Georges" userId="8cf3e26db9ae89ed" providerId="LiveId" clId="{3C76EFD0-C6AC-48CB-9968-C4E704879360}" dt="2022-09-10T12:14:17.689" v="5" actId="1076"/>
        <pc:sldMkLst>
          <pc:docMk/>
          <pc:sldMk cId="3963056515" sldId="268"/>
        </pc:sldMkLst>
        <pc:picChg chg="mod">
          <ac:chgData name="Pascale Georges" userId="8cf3e26db9ae89ed" providerId="LiveId" clId="{3C76EFD0-C6AC-48CB-9968-C4E704879360}" dt="2022-09-10T12:11:05.871" v="2" actId="1076"/>
          <ac:picMkLst>
            <pc:docMk/>
            <pc:sldMk cId="3963056515" sldId="268"/>
            <ac:picMk id="35" creationId="{97735BED-91BB-5F63-03A1-D09A097EB91B}"/>
          </ac:picMkLst>
        </pc:picChg>
        <pc:picChg chg="mod">
          <ac:chgData name="Pascale Georges" userId="8cf3e26db9ae89ed" providerId="LiveId" clId="{3C76EFD0-C6AC-48CB-9968-C4E704879360}" dt="2022-09-10T12:14:17.689" v="5" actId="1076"/>
          <ac:picMkLst>
            <pc:docMk/>
            <pc:sldMk cId="3963056515" sldId="268"/>
            <ac:picMk id="36" creationId="{57A8054D-96AB-8CF3-4A60-6A75C7671EAC}"/>
          </ac:picMkLst>
        </pc:picChg>
      </pc:sldChg>
      <pc:sldChg chg="modSp mod">
        <pc:chgData name="Pascale Georges" userId="8cf3e26db9ae89ed" providerId="LiveId" clId="{3C76EFD0-C6AC-48CB-9968-C4E704879360}" dt="2022-09-10T12:36:10.027" v="142" actId="1076"/>
        <pc:sldMkLst>
          <pc:docMk/>
          <pc:sldMk cId="119403417" sldId="271"/>
        </pc:sldMkLst>
        <pc:picChg chg="mod">
          <ac:chgData name="Pascale Georges" userId="8cf3e26db9ae89ed" providerId="LiveId" clId="{3C76EFD0-C6AC-48CB-9968-C4E704879360}" dt="2022-09-10T12:36:10.027" v="142" actId="1076"/>
          <ac:picMkLst>
            <pc:docMk/>
            <pc:sldMk cId="119403417" sldId="271"/>
            <ac:picMk id="12" creationId="{553856C5-A2D0-3698-F1AD-6355F8821725}"/>
          </ac:picMkLst>
        </pc:picChg>
      </pc:sldChg>
      <pc:sldChg chg="modSp mod">
        <pc:chgData name="Pascale Georges" userId="8cf3e26db9ae89ed" providerId="LiveId" clId="{3C76EFD0-C6AC-48CB-9968-C4E704879360}" dt="2022-09-10T12:23:32.695" v="141" actId="27636"/>
        <pc:sldMkLst>
          <pc:docMk/>
          <pc:sldMk cId="2932382680" sldId="272"/>
        </pc:sldMkLst>
        <pc:spChg chg="mod">
          <ac:chgData name="Pascale Georges" userId="8cf3e26db9ae89ed" providerId="LiveId" clId="{3C76EFD0-C6AC-48CB-9968-C4E704879360}" dt="2022-09-10T12:23:32.695" v="141" actId="27636"/>
          <ac:spMkLst>
            <pc:docMk/>
            <pc:sldMk cId="2932382680" sldId="272"/>
            <ac:spMk id="5" creationId="{442CFCC0-3AFF-3293-C177-FBA010BBE880}"/>
          </ac:spMkLst>
        </pc:spChg>
        <pc:picChg chg="mod">
          <ac:chgData name="Pascale Georges" userId="8cf3e26db9ae89ed" providerId="LiveId" clId="{3C76EFD0-C6AC-48CB-9968-C4E704879360}" dt="2022-09-10T12:21:17.523" v="105" actId="14100"/>
          <ac:picMkLst>
            <pc:docMk/>
            <pc:sldMk cId="2932382680" sldId="272"/>
            <ac:picMk id="15" creationId="{D8E39B50-5F37-0A38-10B0-39A5356E73C9}"/>
          </ac:picMkLst>
        </pc:picChg>
      </pc:sldChg>
    </pc:docChg>
  </pc:docChgLst>
  <pc:docChgLst>
    <pc:chgData name="Pascale Georges" userId="8cf3e26db9ae89ed" providerId="LiveId" clId="{84D32BF9-5B25-42E5-B7F4-09C1AAD73BD7}"/>
    <pc:docChg chg="undo custSel addSld delSld modSld">
      <pc:chgData name="Pascale Georges" userId="8cf3e26db9ae89ed" providerId="LiveId" clId="{84D32BF9-5B25-42E5-B7F4-09C1AAD73BD7}" dt="2022-06-29T16:13:34.636" v="1377" actId="1076"/>
      <pc:docMkLst>
        <pc:docMk/>
      </pc:docMkLst>
      <pc:sldChg chg="modSp mod">
        <pc:chgData name="Pascale Georges" userId="8cf3e26db9ae89ed" providerId="LiveId" clId="{84D32BF9-5B25-42E5-B7F4-09C1AAD73BD7}" dt="2022-06-22T15:37:06.398" v="1" actId="20577"/>
        <pc:sldMkLst>
          <pc:docMk/>
          <pc:sldMk cId="3997746915" sldId="256"/>
        </pc:sldMkLst>
        <pc:spChg chg="mod">
          <ac:chgData name="Pascale Georges" userId="8cf3e26db9ae89ed" providerId="LiveId" clId="{84D32BF9-5B25-42E5-B7F4-09C1AAD73BD7}" dt="2022-06-22T15:37:06.398" v="1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addSp delSp modSp mod">
        <pc:chgData name="Pascale Georges" userId="8cf3e26db9ae89ed" providerId="LiveId" clId="{84D32BF9-5B25-42E5-B7F4-09C1AAD73BD7}" dt="2022-06-22T15:55:28.198" v="21" actId="478"/>
        <pc:sldMkLst>
          <pc:docMk/>
          <pc:sldMk cId="4138966289" sldId="263"/>
        </pc:sldMkLst>
        <pc:spChg chg="add del mod">
          <ac:chgData name="Pascale Georges" userId="8cf3e26db9ae89ed" providerId="LiveId" clId="{84D32BF9-5B25-42E5-B7F4-09C1AAD73BD7}" dt="2022-06-22T15:55:28.198" v="21" actId="478"/>
          <ac:spMkLst>
            <pc:docMk/>
            <pc:sldMk cId="4138966289" sldId="263"/>
            <ac:spMk id="15" creationId="{89A2256E-BEEC-657D-25DE-C496999993EF}"/>
          </ac:spMkLst>
        </pc:spChg>
        <pc:picChg chg="del">
          <ac:chgData name="Pascale Georges" userId="8cf3e26db9ae89ed" providerId="LiveId" clId="{84D32BF9-5B25-42E5-B7F4-09C1AAD73BD7}" dt="2022-06-22T15:37:32.320" v="2" actId="478"/>
          <ac:picMkLst>
            <pc:docMk/>
            <pc:sldMk cId="4138966289" sldId="263"/>
            <ac:picMk id="12" creationId="{16F2C590-EF38-6699-6ED2-F8D304815857}"/>
          </ac:picMkLst>
        </pc:picChg>
        <pc:picChg chg="add mod">
          <ac:chgData name="Pascale Georges" userId="8cf3e26db9ae89ed" providerId="LiveId" clId="{84D32BF9-5B25-42E5-B7F4-09C1AAD73BD7}" dt="2022-06-22T15:38:11.423" v="5" actId="962"/>
          <ac:picMkLst>
            <pc:docMk/>
            <pc:sldMk cId="4138966289" sldId="263"/>
            <ac:picMk id="14" creationId="{3FE3D8CD-C654-258D-3BBA-439F25D7AA15}"/>
          </ac:picMkLst>
        </pc:picChg>
      </pc:sldChg>
      <pc:sldChg chg="addSp delSp modSp mod">
        <pc:chgData name="Pascale Georges" userId="8cf3e26db9ae89ed" providerId="LiveId" clId="{84D32BF9-5B25-42E5-B7F4-09C1AAD73BD7}" dt="2022-06-22T15:57:08.959" v="157" actId="6549"/>
        <pc:sldMkLst>
          <pc:docMk/>
          <pc:sldMk cId="4110538510" sldId="267"/>
        </pc:sldMkLst>
        <pc:spChg chg="mod ord">
          <ac:chgData name="Pascale Georges" userId="8cf3e26db9ae89ed" providerId="LiveId" clId="{84D32BF9-5B25-42E5-B7F4-09C1AAD73BD7}" dt="2022-06-22T15:56:20.958" v="25" actId="1076"/>
          <ac:spMkLst>
            <pc:docMk/>
            <pc:sldMk cId="4110538510" sldId="267"/>
            <ac:spMk id="3" creationId="{CB2B3EEC-966C-8669-A148-3E7A543C0FFE}"/>
          </ac:spMkLst>
        </pc:spChg>
        <pc:spChg chg="mod">
          <ac:chgData name="Pascale Georges" userId="8cf3e26db9ae89ed" providerId="LiveId" clId="{84D32BF9-5B25-42E5-B7F4-09C1AAD73BD7}" dt="2022-06-22T15:57:08.959" v="157" actId="6549"/>
          <ac:spMkLst>
            <pc:docMk/>
            <pc:sldMk cId="4110538510" sldId="267"/>
            <ac:spMk id="6" creationId="{86B0331B-6448-2A5D-5D2B-06BDE44A2368}"/>
          </ac:spMkLst>
        </pc:spChg>
        <pc:spChg chg="add del mod">
          <ac:chgData name="Pascale Georges" userId="8cf3e26db9ae89ed" providerId="LiveId" clId="{84D32BF9-5B25-42E5-B7F4-09C1AAD73BD7}" dt="2022-06-22T15:54:21.060" v="14" actId="478"/>
          <ac:spMkLst>
            <pc:docMk/>
            <pc:sldMk cId="4110538510" sldId="267"/>
            <ac:spMk id="17" creationId="{97D33E1E-21DE-35F3-CE0C-AA6F1C14857D}"/>
          </ac:spMkLst>
        </pc:spChg>
        <pc:spChg chg="add mod">
          <ac:chgData name="Pascale Georges" userId="8cf3e26db9ae89ed" providerId="LiveId" clId="{84D32BF9-5B25-42E5-B7F4-09C1AAD73BD7}" dt="2022-06-22T15:55:19.126" v="20" actId="20577"/>
          <ac:spMkLst>
            <pc:docMk/>
            <pc:sldMk cId="4110538510" sldId="267"/>
            <ac:spMk id="18" creationId="{24187C54-3DAC-7614-47EF-1E5F57DA3376}"/>
          </ac:spMkLst>
        </pc:spChg>
        <pc:picChg chg="del">
          <ac:chgData name="Pascale Georges" userId="8cf3e26db9ae89ed" providerId="LiveId" clId="{84D32BF9-5B25-42E5-B7F4-09C1AAD73BD7}" dt="2022-06-22T15:38:25.581" v="6" actId="478"/>
          <ac:picMkLst>
            <pc:docMk/>
            <pc:sldMk cId="4110538510" sldId="267"/>
            <ac:picMk id="14" creationId="{EC94FEF7-41EC-FE68-BEDB-4E65AA1B96B5}"/>
          </ac:picMkLst>
        </pc:picChg>
        <pc:picChg chg="add mod">
          <ac:chgData name="Pascale Georges" userId="8cf3e26db9ae89ed" providerId="LiveId" clId="{84D32BF9-5B25-42E5-B7F4-09C1AAD73BD7}" dt="2022-06-22T15:39:01.906" v="9" actId="962"/>
          <ac:picMkLst>
            <pc:docMk/>
            <pc:sldMk cId="4110538510" sldId="267"/>
            <ac:picMk id="16" creationId="{8C65FA75-8CDA-F22C-3EBE-FCAA532DAA9A}"/>
          </ac:picMkLst>
        </pc:picChg>
      </pc:sldChg>
      <pc:sldChg chg="modSp add mod">
        <pc:chgData name="Pascale Georges" userId="8cf3e26db9ae89ed" providerId="LiveId" clId="{84D32BF9-5B25-42E5-B7F4-09C1AAD73BD7}" dt="2022-06-24T10:12:46.316" v="496" actId="20577"/>
        <pc:sldMkLst>
          <pc:docMk/>
          <pc:sldMk cId="3280824432" sldId="269"/>
        </pc:sldMkLst>
        <pc:spChg chg="mod ord">
          <ac:chgData name="Pascale Georges" userId="8cf3e26db9ae89ed" providerId="LiveId" clId="{84D32BF9-5B25-42E5-B7F4-09C1AAD73BD7}" dt="2022-06-22T15:58:01.975" v="162" actId="1076"/>
          <ac:spMkLst>
            <pc:docMk/>
            <pc:sldMk cId="3280824432" sldId="269"/>
            <ac:spMk id="3" creationId="{CB2B3EEC-966C-8669-A148-3E7A543C0FFE}"/>
          </ac:spMkLst>
        </pc:spChg>
        <pc:spChg chg="mod">
          <ac:chgData name="Pascale Georges" userId="8cf3e26db9ae89ed" providerId="LiveId" clId="{84D32BF9-5B25-42E5-B7F4-09C1AAD73BD7}" dt="2022-06-24T10:12:46.316" v="496" actId="20577"/>
          <ac:spMkLst>
            <pc:docMk/>
            <pc:sldMk cId="3280824432" sldId="269"/>
            <ac:spMk id="6" creationId="{86B0331B-6448-2A5D-5D2B-06BDE44A2368}"/>
          </ac:spMkLst>
        </pc:spChg>
        <pc:spChg chg="mod">
          <ac:chgData name="Pascale Georges" userId="8cf3e26db9ae89ed" providerId="LiveId" clId="{84D32BF9-5B25-42E5-B7F4-09C1AAD73BD7}" dt="2022-06-22T15:57:19.441" v="159" actId="20577"/>
          <ac:spMkLst>
            <pc:docMk/>
            <pc:sldMk cId="3280824432" sldId="269"/>
            <ac:spMk id="18" creationId="{24187C54-3DAC-7614-47EF-1E5F57DA3376}"/>
          </ac:spMkLst>
        </pc:spChg>
      </pc:sldChg>
      <pc:sldChg chg="addSp delSp modSp add mod">
        <pc:chgData name="Pascale Georges" userId="8cf3e26db9ae89ed" providerId="LiveId" clId="{84D32BF9-5B25-42E5-B7F4-09C1AAD73BD7}" dt="2022-06-29T10:48:05.380" v="1373" actId="14100"/>
        <pc:sldMkLst>
          <pc:docMk/>
          <pc:sldMk cId="4074617766" sldId="270"/>
        </pc:sldMkLst>
        <pc:spChg chg="mod">
          <ac:chgData name="Pascale Georges" userId="8cf3e26db9ae89ed" providerId="LiveId" clId="{84D32BF9-5B25-42E5-B7F4-09C1AAD73BD7}" dt="2022-06-22T16:05:28.583" v="472" actId="20577"/>
          <ac:spMkLst>
            <pc:docMk/>
            <pc:sldMk cId="4074617766" sldId="270"/>
            <ac:spMk id="2" creationId="{E4FF380B-87DD-1A72-3ACB-2BA276663353}"/>
          </ac:spMkLst>
        </pc:spChg>
        <pc:spChg chg="add mod">
          <ac:chgData name="Pascale Georges" userId="8cf3e26db9ae89ed" providerId="LiveId" clId="{84D32BF9-5B25-42E5-B7F4-09C1AAD73BD7}" dt="2022-06-29T10:42:52.155" v="1247" actId="404"/>
          <ac:spMkLst>
            <pc:docMk/>
            <pc:sldMk cId="4074617766" sldId="270"/>
            <ac:spMk id="3" creationId="{69AAB875-3AF2-4928-38A5-2AB31994B2F3}"/>
          </ac:spMkLst>
        </pc:spChg>
        <pc:spChg chg="add del mod">
          <ac:chgData name="Pascale Georges" userId="8cf3e26db9ae89ed" providerId="LiveId" clId="{84D32BF9-5B25-42E5-B7F4-09C1AAD73BD7}" dt="2022-06-22T16:04:11.048" v="442"/>
          <ac:spMkLst>
            <pc:docMk/>
            <pc:sldMk cId="4074617766" sldId="270"/>
            <ac:spMk id="5" creationId="{1F395697-3E8A-CD4D-ABA1-F64DA3973446}"/>
          </ac:spMkLst>
        </pc:spChg>
        <pc:spChg chg="add mod">
          <ac:chgData name="Pascale Georges" userId="8cf3e26db9ae89ed" providerId="LiveId" clId="{84D32BF9-5B25-42E5-B7F4-09C1AAD73BD7}" dt="2022-06-29T10:48:05.380" v="1373" actId="14100"/>
          <ac:spMkLst>
            <pc:docMk/>
            <pc:sldMk cId="4074617766" sldId="270"/>
            <ac:spMk id="5" creationId="{338A594A-6DF3-C941-8710-E0B783992ACB}"/>
          </ac:spMkLst>
        </pc:spChg>
        <pc:spChg chg="add mod">
          <ac:chgData name="Pascale Georges" userId="8cf3e26db9ae89ed" providerId="LiveId" clId="{84D32BF9-5B25-42E5-B7F4-09C1AAD73BD7}" dt="2022-06-29T10:47:14.645" v="1362"/>
          <ac:spMkLst>
            <pc:docMk/>
            <pc:sldMk cId="4074617766" sldId="270"/>
            <ac:spMk id="6" creationId="{71506787-AB26-B6EE-C361-94638453F9A0}"/>
          </ac:spMkLst>
        </pc:spChg>
        <pc:spChg chg="add del mod">
          <ac:chgData name="Pascale Georges" userId="8cf3e26db9ae89ed" providerId="LiveId" clId="{84D32BF9-5B25-42E5-B7F4-09C1AAD73BD7}" dt="2022-06-22T16:04:36.690" v="444"/>
          <ac:spMkLst>
            <pc:docMk/>
            <pc:sldMk cId="4074617766" sldId="270"/>
            <ac:spMk id="7" creationId="{E03E439E-5448-910C-8EE6-8227309DBB3A}"/>
          </ac:spMkLst>
        </pc:spChg>
        <pc:spChg chg="add del mod">
          <ac:chgData name="Pascale Georges" userId="8cf3e26db9ae89ed" providerId="LiveId" clId="{84D32BF9-5B25-42E5-B7F4-09C1AAD73BD7}" dt="2022-06-22T16:04:15.711" v="443" actId="478"/>
          <ac:spMkLst>
            <pc:docMk/>
            <pc:sldMk cId="4074617766" sldId="270"/>
            <ac:spMk id="8" creationId="{8FA6ED61-D357-71A9-EA7F-106DDAA19F77}"/>
          </ac:spMkLst>
        </pc:spChg>
        <pc:spChg chg="add mod">
          <ac:chgData name="Pascale Georges" userId="8cf3e26db9ae89ed" providerId="LiveId" clId="{84D32BF9-5B25-42E5-B7F4-09C1AAD73BD7}" dt="2022-06-29T10:47:46.045" v="1371" actId="14100"/>
          <ac:spMkLst>
            <pc:docMk/>
            <pc:sldMk cId="4074617766" sldId="270"/>
            <ac:spMk id="8" creationId="{E781B48D-A580-41AE-10E0-9CFA6BB8A7FA}"/>
          </ac:spMkLst>
        </pc:spChg>
        <pc:picChg chg="add mod">
          <ac:chgData name="Pascale Georges" userId="8cf3e26db9ae89ed" providerId="LiveId" clId="{84D32BF9-5B25-42E5-B7F4-09C1AAD73BD7}" dt="2022-06-29T10:41:58.803" v="1239" actId="14100"/>
          <ac:picMkLst>
            <pc:docMk/>
            <pc:sldMk cId="4074617766" sldId="270"/>
            <ac:picMk id="10" creationId="{48E756B9-F274-E21C-1B97-C27D7DF11F66}"/>
          </ac:picMkLst>
        </pc:picChg>
        <pc:picChg chg="del">
          <ac:chgData name="Pascale Georges" userId="8cf3e26db9ae89ed" providerId="LiveId" clId="{84D32BF9-5B25-42E5-B7F4-09C1AAD73BD7}" dt="2022-06-22T16:04:06.345" v="440" actId="478"/>
          <ac:picMkLst>
            <pc:docMk/>
            <pc:sldMk cId="4074617766" sldId="270"/>
            <ac:picMk id="35" creationId="{97735BED-91BB-5F63-03A1-D09A097EB91B}"/>
          </ac:picMkLst>
        </pc:picChg>
        <pc:picChg chg="del">
          <ac:chgData name="Pascale Georges" userId="8cf3e26db9ae89ed" providerId="LiveId" clId="{84D32BF9-5B25-42E5-B7F4-09C1AAD73BD7}" dt="2022-06-22T16:04:07.980" v="441" actId="478"/>
          <ac:picMkLst>
            <pc:docMk/>
            <pc:sldMk cId="4074617766" sldId="270"/>
            <ac:picMk id="36" creationId="{57A8054D-96AB-8CF3-4A60-6A75C7671EAC}"/>
          </ac:picMkLst>
        </pc:picChg>
      </pc:sldChg>
      <pc:sldChg chg="addSp delSp modSp add mod">
        <pc:chgData name="Pascale Georges" userId="8cf3e26db9ae89ed" providerId="LiveId" clId="{84D32BF9-5B25-42E5-B7F4-09C1AAD73BD7}" dt="2022-06-22T16:08:55.043" v="487" actId="14100"/>
        <pc:sldMkLst>
          <pc:docMk/>
          <pc:sldMk cId="119403417" sldId="271"/>
        </pc:sldMkLst>
        <pc:spChg chg="mod">
          <ac:chgData name="Pascale Georges" userId="8cf3e26db9ae89ed" providerId="LiveId" clId="{84D32BF9-5B25-42E5-B7F4-09C1AAD73BD7}" dt="2022-06-22T16:08:03.049" v="480" actId="20577"/>
          <ac:spMkLst>
            <pc:docMk/>
            <pc:sldMk cId="119403417" sldId="271"/>
            <ac:spMk id="2" creationId="{E4FF380B-87DD-1A72-3ACB-2BA276663353}"/>
          </ac:spMkLst>
        </pc:spChg>
        <pc:spChg chg="add del mod">
          <ac:chgData name="Pascale Georges" userId="8cf3e26db9ae89ed" providerId="LiveId" clId="{84D32BF9-5B25-42E5-B7F4-09C1AAD73BD7}" dt="2022-06-22T16:07:57.438" v="477"/>
          <ac:spMkLst>
            <pc:docMk/>
            <pc:sldMk cId="119403417" sldId="271"/>
            <ac:spMk id="5" creationId="{6FDE2293-1EB6-6185-68EA-8A1D881F66F2}"/>
          </ac:spMkLst>
        </pc:spChg>
        <pc:spChg chg="add del mod">
          <ac:chgData name="Pascale Georges" userId="8cf3e26db9ae89ed" providerId="LiveId" clId="{84D32BF9-5B25-42E5-B7F4-09C1AAD73BD7}" dt="2022-06-22T16:08:32.603" v="482"/>
          <ac:spMkLst>
            <pc:docMk/>
            <pc:sldMk cId="119403417" sldId="271"/>
            <ac:spMk id="9" creationId="{74C9414A-80C0-35E6-AFDE-097F5AA55E39}"/>
          </ac:spMkLst>
        </pc:spChg>
        <pc:picChg chg="add del mod">
          <ac:chgData name="Pascale Georges" userId="8cf3e26db9ae89ed" providerId="LiveId" clId="{84D32BF9-5B25-42E5-B7F4-09C1AAD73BD7}" dt="2022-06-22T16:08:11.323" v="481" actId="478"/>
          <ac:picMkLst>
            <pc:docMk/>
            <pc:sldMk cId="119403417" sldId="271"/>
            <ac:picMk id="7" creationId="{3BEA47CF-8A7E-D754-0F94-27362DBE6623}"/>
          </ac:picMkLst>
        </pc:picChg>
        <pc:picChg chg="del">
          <ac:chgData name="Pascale Georges" userId="8cf3e26db9ae89ed" providerId="LiveId" clId="{84D32BF9-5B25-42E5-B7F4-09C1AAD73BD7}" dt="2022-06-22T16:07:55.315" v="476" actId="478"/>
          <ac:picMkLst>
            <pc:docMk/>
            <pc:sldMk cId="119403417" sldId="271"/>
            <ac:picMk id="10" creationId="{48E756B9-F274-E21C-1B97-C27D7DF11F66}"/>
          </ac:picMkLst>
        </pc:picChg>
        <pc:picChg chg="add mod">
          <ac:chgData name="Pascale Georges" userId="8cf3e26db9ae89ed" providerId="LiveId" clId="{84D32BF9-5B25-42E5-B7F4-09C1AAD73BD7}" dt="2022-06-22T16:08:55.043" v="487" actId="14100"/>
          <ac:picMkLst>
            <pc:docMk/>
            <pc:sldMk cId="119403417" sldId="271"/>
            <ac:picMk id="12" creationId="{553856C5-A2D0-3698-F1AD-6355F8821725}"/>
          </ac:picMkLst>
        </pc:picChg>
      </pc:sldChg>
      <pc:sldChg chg="add del">
        <pc:chgData name="Pascale Georges" userId="8cf3e26db9ae89ed" providerId="LiveId" clId="{84D32BF9-5B25-42E5-B7F4-09C1AAD73BD7}" dt="2022-06-23T14:06:04.329" v="489" actId="2696"/>
        <pc:sldMkLst>
          <pc:docMk/>
          <pc:sldMk cId="1490140108" sldId="272"/>
        </pc:sldMkLst>
      </pc:sldChg>
      <pc:sldChg chg="addSp delSp modSp new mod modAnim">
        <pc:chgData name="Pascale Georges" userId="8cf3e26db9ae89ed" providerId="LiveId" clId="{84D32BF9-5B25-42E5-B7F4-09C1AAD73BD7}" dt="2022-06-29T16:13:34.636" v="1377" actId="1076"/>
        <pc:sldMkLst>
          <pc:docMk/>
          <pc:sldMk cId="2932382680" sldId="272"/>
        </pc:sldMkLst>
        <pc:spChg chg="del">
          <ac:chgData name="Pascale Georges" userId="8cf3e26db9ae89ed" providerId="LiveId" clId="{84D32BF9-5B25-42E5-B7F4-09C1AAD73BD7}" dt="2022-06-29T10:19:46.349" v="763" actId="478"/>
          <ac:spMkLst>
            <pc:docMk/>
            <pc:sldMk cId="2932382680" sldId="272"/>
            <ac:spMk id="2" creationId="{7093B8F6-1EF8-E896-AE75-FD44E2174941}"/>
          </ac:spMkLst>
        </pc:spChg>
        <pc:spChg chg="mod">
          <ac:chgData name="Pascale Georges" userId="8cf3e26db9ae89ed" providerId="LiveId" clId="{84D32BF9-5B25-42E5-B7F4-09C1AAD73BD7}" dt="2022-06-29T10:17:27.932" v="528" actId="404"/>
          <ac:spMkLst>
            <pc:docMk/>
            <pc:sldMk cId="2932382680" sldId="272"/>
            <ac:spMk id="4" creationId="{588F33DE-4967-C2E8-4247-D2523723B7C3}"/>
          </ac:spMkLst>
        </pc:spChg>
        <pc:spChg chg="mod">
          <ac:chgData name="Pascale Georges" userId="8cf3e26db9ae89ed" providerId="LiveId" clId="{84D32BF9-5B25-42E5-B7F4-09C1AAD73BD7}" dt="2022-06-29T10:36:13.292" v="1238" actId="20577"/>
          <ac:spMkLst>
            <pc:docMk/>
            <pc:sldMk cId="2932382680" sldId="272"/>
            <ac:spMk id="5" creationId="{442CFCC0-3AFF-3293-C177-FBA010BBE880}"/>
          </ac:spMkLst>
        </pc:spChg>
        <pc:spChg chg="del">
          <ac:chgData name="Pascale Georges" userId="8cf3e26db9ae89ed" providerId="LiveId" clId="{84D32BF9-5B25-42E5-B7F4-09C1AAD73BD7}" dt="2022-06-29T10:17:36.884" v="529" actId="478"/>
          <ac:spMkLst>
            <pc:docMk/>
            <pc:sldMk cId="2932382680" sldId="272"/>
            <ac:spMk id="6" creationId="{6903448B-F227-E1D4-D6DD-BE07ACD095A6}"/>
          </ac:spMkLst>
        </pc:spChg>
        <pc:spChg chg="add mod">
          <ac:chgData name="Pascale Georges" userId="8cf3e26db9ae89ed" providerId="LiveId" clId="{84D32BF9-5B25-42E5-B7F4-09C1AAD73BD7}" dt="2022-06-29T10:33:50.808" v="1196" actId="1076"/>
          <ac:spMkLst>
            <pc:docMk/>
            <pc:sldMk cId="2932382680" sldId="272"/>
            <ac:spMk id="18" creationId="{7679355A-1602-0A6B-26AB-54B2EE3F3AE5}"/>
          </ac:spMkLst>
        </pc:spChg>
        <pc:spChg chg="add mod">
          <ac:chgData name="Pascale Georges" userId="8cf3e26db9ae89ed" providerId="LiveId" clId="{84D32BF9-5B25-42E5-B7F4-09C1AAD73BD7}" dt="2022-06-29T10:34:05.184" v="1200" actId="20577"/>
          <ac:spMkLst>
            <pc:docMk/>
            <pc:sldMk cId="2932382680" sldId="272"/>
            <ac:spMk id="19" creationId="{E1E69838-C71A-3689-8414-A640F03936BD}"/>
          </ac:spMkLst>
        </pc:spChg>
        <pc:spChg chg="add mod">
          <ac:chgData name="Pascale Georges" userId="8cf3e26db9ae89ed" providerId="LiveId" clId="{84D32BF9-5B25-42E5-B7F4-09C1AAD73BD7}" dt="2022-06-29T10:34:21.853" v="1204" actId="20577"/>
          <ac:spMkLst>
            <pc:docMk/>
            <pc:sldMk cId="2932382680" sldId="272"/>
            <ac:spMk id="20" creationId="{0AA0E9C5-1493-B1E8-31F0-3B71ADC7E60C}"/>
          </ac:spMkLst>
        </pc:spChg>
        <pc:spChg chg="add mod">
          <ac:chgData name="Pascale Georges" userId="8cf3e26db9ae89ed" providerId="LiveId" clId="{84D32BF9-5B25-42E5-B7F4-09C1AAD73BD7}" dt="2022-06-29T10:34:31.069" v="1208" actId="20577"/>
          <ac:spMkLst>
            <pc:docMk/>
            <pc:sldMk cId="2932382680" sldId="272"/>
            <ac:spMk id="21" creationId="{11D9B0C0-5189-7F18-4242-5B2F2DA26342}"/>
          </ac:spMkLst>
        </pc:spChg>
        <pc:spChg chg="add mod">
          <ac:chgData name="Pascale Georges" userId="8cf3e26db9ae89ed" providerId="LiveId" clId="{84D32BF9-5B25-42E5-B7F4-09C1AAD73BD7}" dt="2022-06-29T10:36:06.049" v="1234" actId="1076"/>
          <ac:spMkLst>
            <pc:docMk/>
            <pc:sldMk cId="2932382680" sldId="272"/>
            <ac:spMk id="22" creationId="{8662FC58-5F2A-309E-6139-DCE922706A92}"/>
          </ac:spMkLst>
        </pc:spChg>
        <pc:spChg chg="add mod">
          <ac:chgData name="Pascale Georges" userId="8cf3e26db9ae89ed" providerId="LiveId" clId="{84D32BF9-5B25-42E5-B7F4-09C1AAD73BD7}" dt="2022-06-29T10:34:58.115" v="1215" actId="20577"/>
          <ac:spMkLst>
            <pc:docMk/>
            <pc:sldMk cId="2932382680" sldId="272"/>
            <ac:spMk id="23" creationId="{1B159DB6-E177-897E-B2C9-DB83FF324E7E}"/>
          </ac:spMkLst>
        </pc:spChg>
        <pc:spChg chg="add mod">
          <ac:chgData name="Pascale Georges" userId="8cf3e26db9ae89ed" providerId="LiveId" clId="{84D32BF9-5B25-42E5-B7F4-09C1AAD73BD7}" dt="2022-06-29T16:13:34.636" v="1377" actId="1076"/>
          <ac:spMkLst>
            <pc:docMk/>
            <pc:sldMk cId="2932382680" sldId="272"/>
            <ac:spMk id="24" creationId="{212562B7-3485-FC55-073B-D65A18D273A5}"/>
          </ac:spMkLst>
        </pc:spChg>
        <pc:picChg chg="add mod ord">
          <ac:chgData name="Pascale Georges" userId="8cf3e26db9ae89ed" providerId="LiveId" clId="{84D32BF9-5B25-42E5-B7F4-09C1AAD73BD7}" dt="2022-06-29T10:25:08.166" v="1154" actId="14100"/>
          <ac:picMkLst>
            <pc:docMk/>
            <pc:sldMk cId="2932382680" sldId="272"/>
            <ac:picMk id="7" creationId="{29138B75-EAAD-63B1-1216-65A8936809B5}"/>
          </ac:picMkLst>
        </pc:picChg>
        <pc:picChg chg="add mod">
          <ac:chgData name="Pascale Georges" userId="8cf3e26db9ae89ed" providerId="LiveId" clId="{84D32BF9-5B25-42E5-B7F4-09C1AAD73BD7}" dt="2022-06-29T10:26:56.255" v="1159" actId="14100"/>
          <ac:picMkLst>
            <pc:docMk/>
            <pc:sldMk cId="2932382680" sldId="272"/>
            <ac:picMk id="9" creationId="{3893C9E6-15A6-4B15-92FD-E2831C5E6BD2}"/>
          </ac:picMkLst>
        </pc:picChg>
        <pc:picChg chg="add mod">
          <ac:chgData name="Pascale Georges" userId="8cf3e26db9ae89ed" providerId="LiveId" clId="{84D32BF9-5B25-42E5-B7F4-09C1AAD73BD7}" dt="2022-06-29T10:29:28.822" v="1173" actId="1076"/>
          <ac:picMkLst>
            <pc:docMk/>
            <pc:sldMk cId="2932382680" sldId="272"/>
            <ac:picMk id="11" creationId="{04299BE7-BAD6-73DB-7D93-CC5EB4138EE6}"/>
          </ac:picMkLst>
        </pc:picChg>
        <pc:picChg chg="add mod">
          <ac:chgData name="Pascale Georges" userId="8cf3e26db9ae89ed" providerId="LiveId" clId="{84D32BF9-5B25-42E5-B7F4-09C1AAD73BD7}" dt="2022-06-29T10:29:19.710" v="1172" actId="14100"/>
          <ac:picMkLst>
            <pc:docMk/>
            <pc:sldMk cId="2932382680" sldId="272"/>
            <ac:picMk id="13" creationId="{4B6EF04A-A7BE-1ED4-E2E3-B5106FD10D85}"/>
          </ac:picMkLst>
        </pc:picChg>
        <pc:picChg chg="add mod modCrop">
          <ac:chgData name="Pascale Georges" userId="8cf3e26db9ae89ed" providerId="LiveId" clId="{84D32BF9-5B25-42E5-B7F4-09C1AAD73BD7}" dt="2022-06-29T10:36:01.049" v="1233" actId="14100"/>
          <ac:picMkLst>
            <pc:docMk/>
            <pc:sldMk cId="2932382680" sldId="272"/>
            <ac:picMk id="15" creationId="{D8E39B50-5F37-0A38-10B0-39A5356E73C9}"/>
          </ac:picMkLst>
        </pc:picChg>
        <pc:picChg chg="add mod">
          <ac:chgData name="Pascale Georges" userId="8cf3e26db9ae89ed" providerId="LiveId" clId="{84D32BF9-5B25-42E5-B7F4-09C1AAD73BD7}" dt="2022-06-29T10:32:27.656" v="1188" actId="1076"/>
          <ac:picMkLst>
            <pc:docMk/>
            <pc:sldMk cId="2932382680" sldId="272"/>
            <ac:picMk id="17" creationId="{CE7D5799-4F77-604B-BB8F-E1114C3836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10/09/2022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10/09/2022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4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Cherche l’intrus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Pascale GEORGES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 dirty="0"/>
              <a:t>7</a:t>
            </a:r>
          </a:p>
        </p:txBody>
      </p:sp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2</a:t>
            </a:fld>
            <a:endParaRPr lang="fr-FR"/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E3D8CD-C654-258D-3BBA-439F25D7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1- Les « cartes » est le seul mot au pluriel.</a:t>
            </a:r>
            <a:br>
              <a:rPr lang="fr-FR" dirty="0"/>
            </a:br>
            <a:r>
              <a:rPr lang="fr-FR" dirty="0"/>
              <a:t>2- Les loisirs. 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65FA75-8CDA-F22C-3EBE-FCAA532D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18" name="Phylactère : pensées 17">
            <a:extLst>
              <a:ext uri="{FF2B5EF4-FFF2-40B4-BE49-F238E27FC236}">
                <a16:creationId xmlns:a16="http://schemas.microsoft.com/office/drawing/2014/main" id="{24187C54-3DAC-7614-47EF-1E5F57DA3376}"/>
              </a:ext>
            </a:extLst>
          </p:cNvPr>
          <p:cNvSpPr/>
          <p:nvPr/>
        </p:nvSpPr>
        <p:spPr>
          <a:xfrm>
            <a:off x="316523" y="685800"/>
            <a:ext cx="2013439" cy="1345223"/>
          </a:xfrm>
          <a:prstGeom prst="cloud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1</a:t>
            </a:r>
            <a:endParaRPr lang="fr-BE" dirty="0"/>
          </a:p>
        </p:txBody>
      </p:sp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3073319" y="1581651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53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1- « Guitare », c’est la seule proposition </a:t>
            </a:r>
            <a:r>
              <a:rPr lang="fr-FR"/>
              <a:t>qui s’utilise plutôt </a:t>
            </a:r>
            <a:r>
              <a:rPr lang="fr-FR" dirty="0"/>
              <a:t>avec la construction « jouer de » et pas « jouer à ». (Jouer aux cartes, au basketball, au tennis, à la pétanque) </a:t>
            </a:r>
            <a:br>
              <a:rPr lang="fr-FR" dirty="0"/>
            </a:br>
            <a:r>
              <a:rPr lang="fr-FR" dirty="0"/>
              <a:t>2- Les loisirs. </a:t>
            </a:r>
          </a:p>
        </p:txBody>
      </p:sp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65FA75-8CDA-F22C-3EBE-FCAA532D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18" name="Phylactère : pensées 17">
            <a:extLst>
              <a:ext uri="{FF2B5EF4-FFF2-40B4-BE49-F238E27FC236}">
                <a16:creationId xmlns:a16="http://schemas.microsoft.com/office/drawing/2014/main" id="{24187C54-3DAC-7614-47EF-1E5F57DA3376}"/>
              </a:ext>
            </a:extLst>
          </p:cNvPr>
          <p:cNvSpPr/>
          <p:nvPr/>
        </p:nvSpPr>
        <p:spPr>
          <a:xfrm>
            <a:off x="316523" y="685800"/>
            <a:ext cx="2013439" cy="1345223"/>
          </a:xfrm>
          <a:prstGeom prst="cloudCallou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2</a:t>
            </a:r>
            <a:endParaRPr lang="fr-BE" dirty="0"/>
          </a:p>
        </p:txBody>
      </p:sp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7356308" y="1633913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082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dirty="0"/>
              <a:t>Les loisirs</a:t>
            </a:r>
          </a:p>
        </p:txBody>
      </p:sp>
      <p:pic>
        <p:nvPicPr>
          <p:cNvPr id="35" name="Espace réservé du contenu 34">
            <a:extLst>
              <a:ext uri="{FF2B5EF4-FFF2-40B4-BE49-F238E27FC236}">
                <a16:creationId xmlns:a16="http://schemas.microsoft.com/office/drawing/2014/main" id="{97735BED-91BB-5F63-03A1-D09A097EB9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957" b="52074"/>
          <a:stretch/>
        </p:blipFill>
        <p:spPr>
          <a:xfrm>
            <a:off x="139230" y="865285"/>
            <a:ext cx="5788817" cy="4101321"/>
          </a:xfrm>
        </p:spPr>
      </p:pic>
      <p:pic>
        <p:nvPicPr>
          <p:cNvPr id="36" name="Espace réservé du contenu 34">
            <a:extLst>
              <a:ext uri="{FF2B5EF4-FFF2-40B4-BE49-F238E27FC236}">
                <a16:creationId xmlns:a16="http://schemas.microsoft.com/office/drawing/2014/main" id="{57A8054D-96AB-8CF3-4A60-6A75C7671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42" b="16305"/>
          <a:stretch/>
        </p:blipFill>
        <p:spPr>
          <a:xfrm>
            <a:off x="5625230" y="647269"/>
            <a:ext cx="62219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9138B75-EAAD-63B1-1216-65A893680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273" y="91855"/>
            <a:ext cx="2429672" cy="242967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535951-3A1D-15E2-38A9-FCF0B7F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88F33DE-4967-C2E8-4247-D2523723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Quel loisir puis-je pratiquer?</a:t>
            </a:r>
            <a:endParaRPr lang="fr-BE" sz="3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42CFCC0-3AFF-3293-C177-FBA010BBE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0492" y="1825625"/>
            <a:ext cx="8889022" cy="396492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Avec une tente (1), je peux aller </a:t>
            </a:r>
            <a:r>
              <a:rPr lang="fr-FR" dirty="0">
                <a:solidFill>
                  <a:srgbClr val="FF0000"/>
                </a:solidFill>
              </a:rPr>
              <a:t>camper</a:t>
            </a:r>
            <a:r>
              <a:rPr lang="fr-FR" dirty="0"/>
              <a:t> au bord de la rivière.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Pour voir un film avec mes amis, je vais </a:t>
            </a:r>
            <a:r>
              <a:rPr lang="fr-FR" dirty="0">
                <a:solidFill>
                  <a:srgbClr val="FF0000"/>
                </a:solidFill>
              </a:rPr>
              <a:t>au cinéma.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pêche aux canards (2), le tir à la carabine (3), les auto scooter (4) se trouvent à </a:t>
            </a:r>
            <a:r>
              <a:rPr lang="fr-FR" dirty="0">
                <a:solidFill>
                  <a:srgbClr val="FF0000"/>
                </a:solidFill>
              </a:rPr>
              <a:t>la fête foraine.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Je vais voir une pièce de Molière au </a:t>
            </a:r>
            <a:r>
              <a:rPr lang="fr-FR" dirty="0">
                <a:solidFill>
                  <a:srgbClr val="FF0000"/>
                </a:solidFill>
              </a:rPr>
              <a:t>théâtre.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Quand je vais </a:t>
            </a:r>
            <a:r>
              <a:rPr lang="fr-FR" dirty="0">
                <a:solidFill>
                  <a:srgbClr val="FF0000"/>
                </a:solidFill>
              </a:rPr>
              <a:t>pêcher,</a:t>
            </a:r>
            <a:r>
              <a:rPr lang="fr-FR" dirty="0"/>
              <a:t> je rapporte du poisson frais pour le repas.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soir, dans mon fauteuil, je regarde </a:t>
            </a:r>
            <a:r>
              <a:rPr lang="fr-FR" dirty="0">
                <a:solidFill>
                  <a:srgbClr val="FF0000"/>
                </a:solidFill>
              </a:rPr>
              <a:t>la télévision.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Mon enfant voudrait jouer </a:t>
            </a:r>
            <a:r>
              <a:rPr lang="fr-FR" dirty="0">
                <a:solidFill>
                  <a:srgbClr val="FF0000"/>
                </a:solidFill>
              </a:rPr>
              <a:t>d’un instrument de musique,</a:t>
            </a:r>
            <a:r>
              <a:rPr lang="fr-FR" dirty="0"/>
              <a:t> il a choisi de faire de la batterie (5).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Aujourd’hui, il fait bon, je vais </a:t>
            </a:r>
            <a:r>
              <a:rPr lang="fr-FR" dirty="0">
                <a:solidFill>
                  <a:srgbClr val="FF0000"/>
                </a:solidFill>
              </a:rPr>
              <a:t>jardiner</a:t>
            </a:r>
            <a:r>
              <a:rPr lang="fr-FR" dirty="0"/>
              <a:t> et enlever toutes les mauvaises herbes (6).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Ce sont les vieux qui lisent </a:t>
            </a:r>
            <a:r>
              <a:rPr lang="fr-FR" dirty="0">
                <a:solidFill>
                  <a:srgbClr val="FF0000"/>
                </a:solidFill>
              </a:rPr>
              <a:t>le journal,</a:t>
            </a:r>
            <a:r>
              <a:rPr lang="fr-FR" dirty="0"/>
              <a:t> les jeunes utilisent leur </a:t>
            </a:r>
            <a:r>
              <a:rPr lang="fr-FR" dirty="0">
                <a:solidFill>
                  <a:srgbClr val="FF0000"/>
                </a:solidFill>
              </a:rPr>
              <a:t>portable</a:t>
            </a:r>
            <a:r>
              <a:rPr lang="fr-FR" dirty="0"/>
              <a:t> pour être au courant des dernières informations.</a:t>
            </a:r>
            <a:endParaRPr lang="fr-BE" dirty="0"/>
          </a:p>
        </p:txBody>
      </p:sp>
      <p:pic>
        <p:nvPicPr>
          <p:cNvPr id="9" name="Image 8" descr="Une image contenant personne, intérieur, très coloré&#10;&#10;Description générée automatiquement">
            <a:extLst>
              <a:ext uri="{FF2B5EF4-FFF2-40B4-BE49-F238E27FC236}">
                <a16:creationId xmlns:a16="http://schemas.microsoft.com/office/drawing/2014/main" id="{3893C9E6-15A6-4B15-92FD-E2831C5E6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" y="1942690"/>
            <a:ext cx="1191491" cy="793831"/>
          </a:xfrm>
          <a:prstGeom prst="rect">
            <a:avLst/>
          </a:prstGeom>
        </p:spPr>
      </p:pic>
      <p:pic>
        <p:nvPicPr>
          <p:cNvPr id="11" name="Image 10" descr="Une image contenant intérieur, auto tamponneuse, transport&#10;&#10;Description générée automatiquement">
            <a:extLst>
              <a:ext uri="{FF2B5EF4-FFF2-40B4-BE49-F238E27FC236}">
                <a16:creationId xmlns:a16="http://schemas.microsoft.com/office/drawing/2014/main" id="{04299BE7-BAD6-73DB-7D93-CC5EB4138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3" y="3077045"/>
            <a:ext cx="1158103" cy="1004092"/>
          </a:xfrm>
          <a:prstGeom prst="rect">
            <a:avLst/>
          </a:prstGeom>
        </p:spPr>
      </p:pic>
      <p:pic>
        <p:nvPicPr>
          <p:cNvPr id="13" name="Image 1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4B6EF04A-A7BE-1ED4-E2E3-B5106FD10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54" y="2641600"/>
            <a:ext cx="1250225" cy="637310"/>
          </a:xfrm>
          <a:prstGeom prst="rect">
            <a:avLst/>
          </a:prstGeom>
        </p:spPr>
      </p:pic>
      <p:pic>
        <p:nvPicPr>
          <p:cNvPr id="15" name="Image 14" descr="Une image contenant musique, tambour&#10;&#10;Description générée automatiquement">
            <a:extLst>
              <a:ext uri="{FF2B5EF4-FFF2-40B4-BE49-F238E27FC236}">
                <a16:creationId xmlns:a16="http://schemas.microsoft.com/office/drawing/2014/main" id="{D8E39B50-5F37-0A38-10B0-39A5356E73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67"/>
          <a:stretch/>
        </p:blipFill>
        <p:spPr>
          <a:xfrm>
            <a:off x="10713422" y="2853315"/>
            <a:ext cx="1474287" cy="1289017"/>
          </a:xfrm>
          <a:prstGeom prst="rect">
            <a:avLst/>
          </a:prstGeom>
        </p:spPr>
      </p:pic>
      <p:pic>
        <p:nvPicPr>
          <p:cNvPr id="17" name="Image 16" descr="Une image contenant terrain, plante&#10;&#10;Description générée automatiquement">
            <a:extLst>
              <a:ext uri="{FF2B5EF4-FFF2-40B4-BE49-F238E27FC236}">
                <a16:creationId xmlns:a16="http://schemas.microsoft.com/office/drawing/2014/main" id="{CE7D5799-4F77-604B-BB8F-E1114C383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091" y="5790554"/>
            <a:ext cx="3001818" cy="975591"/>
          </a:xfrm>
          <a:prstGeom prst="rect">
            <a:avLst/>
          </a:prstGeom>
        </p:spPr>
      </p:pic>
      <p:sp>
        <p:nvSpPr>
          <p:cNvPr id="18" name="Étoile : 6 branches 17">
            <a:extLst>
              <a:ext uri="{FF2B5EF4-FFF2-40B4-BE49-F238E27FC236}">
                <a16:creationId xmlns:a16="http://schemas.microsoft.com/office/drawing/2014/main" id="{7679355A-1602-0A6B-26AB-54B2EE3F3AE5}"/>
              </a:ext>
            </a:extLst>
          </p:cNvPr>
          <p:cNvSpPr/>
          <p:nvPr/>
        </p:nvSpPr>
        <p:spPr>
          <a:xfrm>
            <a:off x="9307364" y="878153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endParaRPr lang="fr-BE" dirty="0"/>
          </a:p>
        </p:txBody>
      </p:sp>
      <p:sp>
        <p:nvSpPr>
          <p:cNvPr id="19" name="Étoile : 6 branches 18">
            <a:extLst>
              <a:ext uri="{FF2B5EF4-FFF2-40B4-BE49-F238E27FC236}">
                <a16:creationId xmlns:a16="http://schemas.microsoft.com/office/drawing/2014/main" id="{E1E69838-C71A-3689-8414-A640F03936BD}"/>
              </a:ext>
            </a:extLst>
          </p:cNvPr>
          <p:cNvSpPr/>
          <p:nvPr/>
        </p:nvSpPr>
        <p:spPr>
          <a:xfrm>
            <a:off x="1148413" y="1690467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  <a:endParaRPr lang="fr-BE" dirty="0"/>
          </a:p>
        </p:txBody>
      </p:sp>
      <p:sp>
        <p:nvSpPr>
          <p:cNvPr id="20" name="Étoile : 6 branches 19">
            <a:extLst>
              <a:ext uri="{FF2B5EF4-FFF2-40B4-BE49-F238E27FC236}">
                <a16:creationId xmlns:a16="http://schemas.microsoft.com/office/drawing/2014/main" id="{0AA0E9C5-1493-B1E8-31F0-3B71ADC7E60C}"/>
              </a:ext>
            </a:extLst>
          </p:cNvPr>
          <p:cNvSpPr/>
          <p:nvPr/>
        </p:nvSpPr>
        <p:spPr>
          <a:xfrm>
            <a:off x="1730172" y="2332733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  <a:endParaRPr lang="fr-BE" dirty="0"/>
          </a:p>
        </p:txBody>
      </p:sp>
      <p:sp>
        <p:nvSpPr>
          <p:cNvPr id="21" name="Étoile : 6 branches 20">
            <a:extLst>
              <a:ext uri="{FF2B5EF4-FFF2-40B4-BE49-F238E27FC236}">
                <a16:creationId xmlns:a16="http://schemas.microsoft.com/office/drawing/2014/main" id="{11D9B0C0-5189-7F18-4242-5B2F2DA26342}"/>
              </a:ext>
            </a:extLst>
          </p:cNvPr>
          <p:cNvSpPr/>
          <p:nvPr/>
        </p:nvSpPr>
        <p:spPr>
          <a:xfrm>
            <a:off x="1107306" y="3457239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  <a:endParaRPr lang="fr-BE" dirty="0"/>
          </a:p>
        </p:txBody>
      </p:sp>
      <p:sp>
        <p:nvSpPr>
          <p:cNvPr id="22" name="Étoile : 6 branches 21">
            <a:extLst>
              <a:ext uri="{FF2B5EF4-FFF2-40B4-BE49-F238E27FC236}">
                <a16:creationId xmlns:a16="http://schemas.microsoft.com/office/drawing/2014/main" id="{8662FC58-5F2A-309E-6139-DCE922706A92}"/>
              </a:ext>
            </a:extLst>
          </p:cNvPr>
          <p:cNvSpPr/>
          <p:nvPr/>
        </p:nvSpPr>
        <p:spPr>
          <a:xfrm>
            <a:off x="10701925" y="3820846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  <a:endParaRPr lang="fr-BE" dirty="0"/>
          </a:p>
        </p:txBody>
      </p:sp>
      <p:sp>
        <p:nvSpPr>
          <p:cNvPr id="23" name="Étoile : 6 branches 22">
            <a:extLst>
              <a:ext uri="{FF2B5EF4-FFF2-40B4-BE49-F238E27FC236}">
                <a16:creationId xmlns:a16="http://schemas.microsoft.com/office/drawing/2014/main" id="{1B159DB6-E177-897E-B2C9-DB83FF324E7E}"/>
              </a:ext>
            </a:extLst>
          </p:cNvPr>
          <p:cNvSpPr/>
          <p:nvPr/>
        </p:nvSpPr>
        <p:spPr>
          <a:xfrm>
            <a:off x="7366000" y="5763346"/>
            <a:ext cx="461818" cy="520581"/>
          </a:xfrm>
          <a:prstGeom prst="star6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  <a:endParaRPr lang="fr-BE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2562B7-3485-FC55-073B-D65A18D273A5}"/>
              </a:ext>
            </a:extLst>
          </p:cNvPr>
          <p:cNvSpPr txBox="1"/>
          <p:nvPr/>
        </p:nvSpPr>
        <p:spPr>
          <a:xfrm>
            <a:off x="396094" y="5905435"/>
            <a:ext cx="359179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Envoie la réponse par WhatsApp pour que je corrige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238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Préposition à</a:t>
            </a:r>
            <a:endParaRPr lang="fr-FR" b="1" kern="1200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48E756B9-F274-E21C-1B97-C27D7DF11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5908" y="1339273"/>
            <a:ext cx="7317696" cy="4878921"/>
          </a:xfrm>
        </p:spPr>
      </p:pic>
      <p:sp>
        <p:nvSpPr>
          <p:cNvPr id="3" name="Organigramme : Extraire 2">
            <a:extLst>
              <a:ext uri="{FF2B5EF4-FFF2-40B4-BE49-F238E27FC236}">
                <a16:creationId xmlns:a16="http://schemas.microsoft.com/office/drawing/2014/main" id="{69AAB875-3AF2-4928-38A5-2AB31994B2F3}"/>
              </a:ext>
            </a:extLst>
          </p:cNvPr>
          <p:cNvSpPr/>
          <p:nvPr/>
        </p:nvSpPr>
        <p:spPr>
          <a:xfrm>
            <a:off x="7165731" y="5945824"/>
            <a:ext cx="1011115" cy="762707"/>
          </a:xfrm>
          <a:prstGeom prst="flowChartExtra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Vide</a:t>
            </a:r>
            <a:endParaRPr lang="fr-BE" sz="1200" dirty="0"/>
          </a:p>
        </p:txBody>
      </p:sp>
      <p:sp>
        <p:nvSpPr>
          <p:cNvPr id="5" name="Flèche : angle droit 4">
            <a:extLst>
              <a:ext uri="{FF2B5EF4-FFF2-40B4-BE49-F238E27FC236}">
                <a16:creationId xmlns:a16="http://schemas.microsoft.com/office/drawing/2014/main" id="{338A594A-6DF3-C941-8710-E0B783992ACB}"/>
              </a:ext>
            </a:extLst>
          </p:cNvPr>
          <p:cNvSpPr/>
          <p:nvPr/>
        </p:nvSpPr>
        <p:spPr>
          <a:xfrm flipH="1">
            <a:off x="1301262" y="3903784"/>
            <a:ext cx="5864469" cy="2699239"/>
          </a:xfrm>
          <a:prstGeom prst="bentUpArrow">
            <a:avLst>
              <a:gd name="adj1" fmla="val 4130"/>
              <a:gd name="adj2" fmla="val 8856"/>
              <a:gd name="adj3" fmla="val 13088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506787-AB26-B6EE-C361-94638453F9A0}"/>
              </a:ext>
            </a:extLst>
          </p:cNvPr>
          <p:cNvSpPr txBox="1"/>
          <p:nvPr/>
        </p:nvSpPr>
        <p:spPr>
          <a:xfrm>
            <a:off x="0" y="2127738"/>
            <a:ext cx="3305908" cy="1200329"/>
          </a:xfrm>
          <a:custGeom>
            <a:avLst/>
            <a:gdLst>
              <a:gd name="connsiteX0" fmla="*/ 0 w 3305908"/>
              <a:gd name="connsiteY0" fmla="*/ 0 h 1200329"/>
              <a:gd name="connsiteX1" fmla="*/ 484867 w 3305908"/>
              <a:gd name="connsiteY1" fmla="*/ 0 h 1200329"/>
              <a:gd name="connsiteX2" fmla="*/ 1002792 w 3305908"/>
              <a:gd name="connsiteY2" fmla="*/ 0 h 1200329"/>
              <a:gd name="connsiteX3" fmla="*/ 1553777 w 3305908"/>
              <a:gd name="connsiteY3" fmla="*/ 0 h 1200329"/>
              <a:gd name="connsiteX4" fmla="*/ 2071702 w 3305908"/>
              <a:gd name="connsiteY4" fmla="*/ 0 h 1200329"/>
              <a:gd name="connsiteX5" fmla="*/ 2688805 w 3305908"/>
              <a:gd name="connsiteY5" fmla="*/ 0 h 1200329"/>
              <a:gd name="connsiteX6" fmla="*/ 3305908 w 3305908"/>
              <a:gd name="connsiteY6" fmla="*/ 0 h 1200329"/>
              <a:gd name="connsiteX7" fmla="*/ 3305908 w 3305908"/>
              <a:gd name="connsiteY7" fmla="*/ 412113 h 1200329"/>
              <a:gd name="connsiteX8" fmla="*/ 3305908 w 3305908"/>
              <a:gd name="connsiteY8" fmla="*/ 800219 h 1200329"/>
              <a:gd name="connsiteX9" fmla="*/ 3305908 w 3305908"/>
              <a:gd name="connsiteY9" fmla="*/ 1200329 h 1200329"/>
              <a:gd name="connsiteX10" fmla="*/ 2688805 w 3305908"/>
              <a:gd name="connsiteY10" fmla="*/ 1200329 h 1200329"/>
              <a:gd name="connsiteX11" fmla="*/ 2236998 w 3305908"/>
              <a:gd name="connsiteY11" fmla="*/ 1200329 h 1200329"/>
              <a:gd name="connsiteX12" fmla="*/ 1719072 w 3305908"/>
              <a:gd name="connsiteY12" fmla="*/ 1200329 h 1200329"/>
              <a:gd name="connsiteX13" fmla="*/ 1135028 w 3305908"/>
              <a:gd name="connsiteY13" fmla="*/ 1200329 h 1200329"/>
              <a:gd name="connsiteX14" fmla="*/ 517926 w 3305908"/>
              <a:gd name="connsiteY14" fmla="*/ 1200329 h 1200329"/>
              <a:gd name="connsiteX15" fmla="*/ 0 w 3305908"/>
              <a:gd name="connsiteY15" fmla="*/ 1200329 h 1200329"/>
              <a:gd name="connsiteX16" fmla="*/ 0 w 3305908"/>
              <a:gd name="connsiteY16" fmla="*/ 776213 h 1200329"/>
              <a:gd name="connsiteX17" fmla="*/ 0 w 3305908"/>
              <a:gd name="connsiteY17" fmla="*/ 400110 h 1200329"/>
              <a:gd name="connsiteX18" fmla="*/ 0 w 3305908"/>
              <a:gd name="connsiteY1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05908" h="1200329" extrusionOk="0">
                <a:moveTo>
                  <a:pt x="0" y="0"/>
                </a:moveTo>
                <a:cubicBezTo>
                  <a:pt x="208163" y="-49678"/>
                  <a:pt x="283237" y="38935"/>
                  <a:pt x="484867" y="0"/>
                </a:cubicBezTo>
                <a:cubicBezTo>
                  <a:pt x="686497" y="-38935"/>
                  <a:pt x="896291" y="46852"/>
                  <a:pt x="1002792" y="0"/>
                </a:cubicBezTo>
                <a:cubicBezTo>
                  <a:pt x="1109293" y="-46852"/>
                  <a:pt x="1367151" y="61502"/>
                  <a:pt x="1553777" y="0"/>
                </a:cubicBezTo>
                <a:cubicBezTo>
                  <a:pt x="1740403" y="-61502"/>
                  <a:pt x="1857707" y="19084"/>
                  <a:pt x="2071702" y="0"/>
                </a:cubicBezTo>
                <a:cubicBezTo>
                  <a:pt x="2285697" y="-19084"/>
                  <a:pt x="2394573" y="60345"/>
                  <a:pt x="2688805" y="0"/>
                </a:cubicBezTo>
                <a:cubicBezTo>
                  <a:pt x="2983037" y="-60345"/>
                  <a:pt x="3146994" y="32662"/>
                  <a:pt x="3305908" y="0"/>
                </a:cubicBezTo>
                <a:cubicBezTo>
                  <a:pt x="3321650" y="124170"/>
                  <a:pt x="3295116" y="313880"/>
                  <a:pt x="3305908" y="412113"/>
                </a:cubicBezTo>
                <a:cubicBezTo>
                  <a:pt x="3316700" y="510346"/>
                  <a:pt x="3275368" y="641407"/>
                  <a:pt x="3305908" y="800219"/>
                </a:cubicBezTo>
                <a:cubicBezTo>
                  <a:pt x="3336448" y="959031"/>
                  <a:pt x="3280991" y="1061932"/>
                  <a:pt x="3305908" y="1200329"/>
                </a:cubicBezTo>
                <a:cubicBezTo>
                  <a:pt x="3008474" y="1202390"/>
                  <a:pt x="2861411" y="1149104"/>
                  <a:pt x="2688805" y="1200329"/>
                </a:cubicBezTo>
                <a:cubicBezTo>
                  <a:pt x="2516199" y="1251554"/>
                  <a:pt x="2440106" y="1172195"/>
                  <a:pt x="2236998" y="1200329"/>
                </a:cubicBezTo>
                <a:cubicBezTo>
                  <a:pt x="2033890" y="1228463"/>
                  <a:pt x="1885704" y="1147527"/>
                  <a:pt x="1719072" y="1200329"/>
                </a:cubicBezTo>
                <a:cubicBezTo>
                  <a:pt x="1552440" y="1253131"/>
                  <a:pt x="1381725" y="1176182"/>
                  <a:pt x="1135028" y="1200329"/>
                </a:cubicBezTo>
                <a:cubicBezTo>
                  <a:pt x="888331" y="1224476"/>
                  <a:pt x="765910" y="1172743"/>
                  <a:pt x="517926" y="1200329"/>
                </a:cubicBezTo>
                <a:cubicBezTo>
                  <a:pt x="269942" y="1227915"/>
                  <a:pt x="199879" y="1156939"/>
                  <a:pt x="0" y="1200329"/>
                </a:cubicBezTo>
                <a:cubicBezTo>
                  <a:pt x="-46344" y="1049462"/>
                  <a:pt x="26989" y="940386"/>
                  <a:pt x="0" y="776213"/>
                </a:cubicBezTo>
                <a:cubicBezTo>
                  <a:pt x="-26989" y="612040"/>
                  <a:pt x="21568" y="578086"/>
                  <a:pt x="0" y="400110"/>
                </a:cubicBezTo>
                <a:cubicBezTo>
                  <a:pt x="-21568" y="222134"/>
                  <a:pt x="29733" y="10285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125956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fr-FR" dirty="0"/>
              <a:t>Je voudrais une tasse </a:t>
            </a:r>
            <a:r>
              <a:rPr lang="fr-FR" u="sng" dirty="0"/>
              <a:t>DE</a:t>
            </a:r>
            <a:r>
              <a:rPr lang="fr-FR" dirty="0"/>
              <a:t> café, une assiette </a:t>
            </a:r>
            <a:r>
              <a:rPr lang="fr-FR" u="sng" dirty="0"/>
              <a:t>DE</a:t>
            </a:r>
            <a:r>
              <a:rPr lang="fr-FR" dirty="0"/>
              <a:t> soupe …</a:t>
            </a:r>
          </a:p>
          <a:p>
            <a:r>
              <a:rPr lang="fr-FR" dirty="0"/>
              <a:t>Je remplis mon frigo </a:t>
            </a:r>
            <a:r>
              <a:rPr lang="fr-FR" u="sng" dirty="0"/>
              <a:t>DE</a:t>
            </a:r>
            <a:r>
              <a:rPr lang="fr-FR" dirty="0"/>
              <a:t> provisions</a:t>
            </a:r>
            <a:endParaRPr lang="fr-BE" dirty="0"/>
          </a:p>
        </p:txBody>
      </p:sp>
      <p:sp>
        <p:nvSpPr>
          <p:cNvPr id="8" name="Organigramme : Extraire 7">
            <a:extLst>
              <a:ext uri="{FF2B5EF4-FFF2-40B4-BE49-F238E27FC236}">
                <a16:creationId xmlns:a16="http://schemas.microsoft.com/office/drawing/2014/main" id="{E781B48D-A580-41AE-10E0-9CFA6BB8A7FA}"/>
              </a:ext>
            </a:extLst>
          </p:cNvPr>
          <p:cNvSpPr/>
          <p:nvPr/>
        </p:nvSpPr>
        <p:spPr>
          <a:xfrm>
            <a:off x="882162" y="3078309"/>
            <a:ext cx="1324707" cy="762707"/>
          </a:xfrm>
          <a:prstGeom prst="flowChartExtra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Rempli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07461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Préposition en</a:t>
            </a:r>
            <a:endParaRPr lang="fr-FR" b="1" kern="1200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553856C5-A2D0-3698-F1AD-6355F8821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8499" y="-523353"/>
            <a:ext cx="7529946" cy="5317442"/>
          </a:xfrm>
        </p:spPr>
      </p:pic>
    </p:spTree>
    <p:extLst>
      <p:ext uri="{BB962C8B-B14F-4D97-AF65-F5344CB8AC3E}">
        <p14:creationId xmlns:p14="http://schemas.microsoft.com/office/powerpoint/2010/main" val="11940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Bravo!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À demain!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283</TotalTime>
  <Words>349</Words>
  <Application>Microsoft Office PowerPoint</Application>
  <PresentationFormat>Grand écran</PresentationFormat>
  <Paragraphs>48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Thème Office</vt:lpstr>
      <vt:lpstr>Cherche l’intrus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Les loisirs</vt:lpstr>
      <vt:lpstr>Quel loisir puis-je pratiquer?</vt:lpstr>
      <vt:lpstr>Préposition à</vt:lpstr>
      <vt:lpstr>Préposition en</vt:lpstr>
      <vt:lpstr>Bravo!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l’intrus</dc:title>
  <dc:creator>Georges Pascale</dc:creator>
  <cp:lastModifiedBy>Pascale Georges</cp:lastModifiedBy>
  <cp:revision>5</cp:revision>
  <dcterms:created xsi:type="dcterms:W3CDTF">2022-06-22T12:57:58Z</dcterms:created>
  <dcterms:modified xsi:type="dcterms:W3CDTF">2022-09-10T12:36:19Z</dcterms:modified>
</cp:coreProperties>
</file>