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63" r:id="rId3"/>
    <p:sldId id="267" r:id="rId4"/>
    <p:sldId id="268" r:id="rId5"/>
    <p:sldId id="269" r:id="rId6"/>
    <p:sldId id="264" r:id="rId7"/>
  </p:sldIdLst>
  <p:sldSz cx="12192000" cy="6858000"/>
  <p:notesSz cx="6858000" cy="9945688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49DBD8-CE54-4523-ACBF-8179A7BC26A1}" v="36" dt="2022-08-26T22:25:02.024"/>
    <p1510:client id="{4E2C06B0-021B-48FB-92EA-31EEDBBDB686}" v="116" dt="2022-08-27T12:43:20.082"/>
  </p1510:revLst>
</p1510:revInfo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cale Georges" userId="8cf3e26db9ae89ed" providerId="LiveId" clId="{0849DBD8-CE54-4523-ACBF-8179A7BC26A1}"/>
    <pc:docChg chg="custSel addSld modSld modNotesMaster modHandout">
      <pc:chgData name="Pascale Georges" userId="8cf3e26db9ae89ed" providerId="LiveId" clId="{0849DBD8-CE54-4523-ACBF-8179A7BC26A1}" dt="2022-08-26T22:25:02.024" v="375"/>
      <pc:docMkLst>
        <pc:docMk/>
      </pc:docMkLst>
      <pc:sldChg chg="modSp mod">
        <pc:chgData name="Pascale Georges" userId="8cf3e26db9ae89ed" providerId="LiveId" clId="{0849DBD8-CE54-4523-ACBF-8179A7BC26A1}" dt="2022-06-22T14:29:09.583" v="1" actId="20577"/>
        <pc:sldMkLst>
          <pc:docMk/>
          <pc:sldMk cId="3997746915" sldId="256"/>
        </pc:sldMkLst>
        <pc:spChg chg="mod">
          <ac:chgData name="Pascale Georges" userId="8cf3e26db9ae89ed" providerId="LiveId" clId="{0849DBD8-CE54-4523-ACBF-8179A7BC26A1}" dt="2022-06-22T14:29:09.583" v="1" actId="20577"/>
          <ac:spMkLst>
            <pc:docMk/>
            <pc:sldMk cId="3997746915" sldId="256"/>
            <ac:spMk id="7" creationId="{7671E014-38A6-4604-84E2-0E92500FBC52}"/>
          </ac:spMkLst>
        </pc:spChg>
      </pc:sldChg>
      <pc:sldChg chg="addSp delSp modSp mod">
        <pc:chgData name="Pascale Georges" userId="8cf3e26db9ae89ed" providerId="LiveId" clId="{0849DBD8-CE54-4523-ACBF-8179A7BC26A1}" dt="2022-06-22T14:29:50.920" v="3" actId="931"/>
        <pc:sldMkLst>
          <pc:docMk/>
          <pc:sldMk cId="4138966289" sldId="263"/>
        </pc:sldMkLst>
        <pc:picChg chg="del">
          <ac:chgData name="Pascale Georges" userId="8cf3e26db9ae89ed" providerId="LiveId" clId="{0849DBD8-CE54-4523-ACBF-8179A7BC26A1}" dt="2022-06-22T14:29:17.005" v="2" actId="478"/>
          <ac:picMkLst>
            <pc:docMk/>
            <pc:sldMk cId="4138966289" sldId="263"/>
            <ac:picMk id="8" creationId="{C465A7B3-BDF6-1822-A069-C8D9A9EB6EAE}"/>
          </ac:picMkLst>
        </pc:picChg>
        <pc:picChg chg="add mod">
          <ac:chgData name="Pascale Georges" userId="8cf3e26db9ae89ed" providerId="LiveId" clId="{0849DBD8-CE54-4523-ACBF-8179A7BC26A1}" dt="2022-06-22T14:29:50.920" v="3" actId="931"/>
          <ac:picMkLst>
            <pc:docMk/>
            <pc:sldMk cId="4138966289" sldId="263"/>
            <ac:picMk id="10" creationId="{E6E8A093-3FEE-F76C-5AAB-B92B7C293F30}"/>
          </ac:picMkLst>
        </pc:picChg>
      </pc:sldChg>
      <pc:sldChg chg="addSp delSp modSp mod modAnim">
        <pc:chgData name="Pascale Georges" userId="8cf3e26db9ae89ed" providerId="LiveId" clId="{0849DBD8-CE54-4523-ACBF-8179A7BC26A1}" dt="2022-06-23T12:21:12.205" v="114"/>
        <pc:sldMkLst>
          <pc:docMk/>
          <pc:sldMk cId="4110538510" sldId="267"/>
        </pc:sldMkLst>
        <pc:spChg chg="mod ord">
          <ac:chgData name="Pascale Georges" userId="8cf3e26db9ae89ed" providerId="LiveId" clId="{0849DBD8-CE54-4523-ACBF-8179A7BC26A1}" dt="2022-06-23T12:20:03.216" v="100" actId="166"/>
          <ac:spMkLst>
            <pc:docMk/>
            <pc:sldMk cId="4110538510" sldId="267"/>
            <ac:spMk id="3" creationId="{CB2B3EEC-966C-8669-A148-3E7A543C0FFE}"/>
          </ac:spMkLst>
        </pc:spChg>
        <pc:spChg chg="mod">
          <ac:chgData name="Pascale Georges" userId="8cf3e26db9ae89ed" providerId="LiveId" clId="{0849DBD8-CE54-4523-ACBF-8179A7BC26A1}" dt="2022-06-23T12:20:44.642" v="113" actId="20577"/>
          <ac:spMkLst>
            <pc:docMk/>
            <pc:sldMk cId="4110538510" sldId="267"/>
            <ac:spMk id="6" creationId="{86B0331B-6448-2A5D-5D2B-06BDE44A2368}"/>
          </ac:spMkLst>
        </pc:spChg>
        <pc:picChg chg="del">
          <ac:chgData name="Pascale Georges" userId="8cf3e26db9ae89ed" providerId="LiveId" clId="{0849DBD8-CE54-4523-ACBF-8179A7BC26A1}" dt="2022-06-22T14:30:06.085" v="5" actId="478"/>
          <ac:picMkLst>
            <pc:docMk/>
            <pc:sldMk cId="4110538510" sldId="267"/>
            <ac:picMk id="10" creationId="{9FA19DED-4A82-E405-5400-88B9D68A249E}"/>
          </ac:picMkLst>
        </pc:picChg>
        <pc:picChg chg="add mod">
          <ac:chgData name="Pascale Georges" userId="8cf3e26db9ae89ed" providerId="LiveId" clId="{0849DBD8-CE54-4523-ACBF-8179A7BC26A1}" dt="2022-06-23T12:20:05.652" v="101" actId="1076"/>
          <ac:picMkLst>
            <pc:docMk/>
            <pc:sldMk cId="4110538510" sldId="267"/>
            <ac:picMk id="12" creationId="{710E0A9E-9100-5A39-09A7-38BD92CD8303}"/>
          </ac:picMkLst>
        </pc:picChg>
      </pc:sldChg>
      <pc:sldChg chg="addSp delSp modSp mod modAnim">
        <pc:chgData name="Pascale Georges" userId="8cf3e26db9ae89ed" providerId="LiveId" clId="{0849DBD8-CE54-4523-ACBF-8179A7BC26A1}" dt="2022-06-23T12:24:28.038" v="126"/>
        <pc:sldMkLst>
          <pc:docMk/>
          <pc:sldMk cId="3963056515" sldId="268"/>
        </pc:sldMkLst>
        <pc:spChg chg="mod">
          <ac:chgData name="Pascale Georges" userId="8cf3e26db9ae89ed" providerId="LiveId" clId="{0849DBD8-CE54-4523-ACBF-8179A7BC26A1}" dt="2022-06-22T14:31:30.364" v="70" actId="20577"/>
          <ac:spMkLst>
            <pc:docMk/>
            <pc:sldMk cId="3963056515" sldId="268"/>
            <ac:spMk id="2" creationId="{E4FF380B-87DD-1A72-3ACB-2BA276663353}"/>
          </ac:spMkLst>
        </pc:spChg>
        <pc:spChg chg="mod">
          <ac:chgData name="Pascale Georges" userId="8cf3e26db9ae89ed" providerId="LiveId" clId="{0849DBD8-CE54-4523-ACBF-8179A7BC26A1}" dt="2022-06-22T14:38:09.638" v="97" actId="1076"/>
          <ac:spMkLst>
            <pc:docMk/>
            <pc:sldMk cId="3963056515" sldId="268"/>
            <ac:spMk id="23" creationId="{BF1D6832-B6C0-C8E7-9DC1-B928EABABCC5}"/>
          </ac:spMkLst>
        </pc:spChg>
        <pc:spChg chg="add del mod">
          <ac:chgData name="Pascale Georges" userId="8cf3e26db9ae89ed" providerId="LiveId" clId="{0849DBD8-CE54-4523-ACBF-8179A7BC26A1}" dt="2022-06-22T14:34:33.220" v="81"/>
          <ac:spMkLst>
            <pc:docMk/>
            <pc:sldMk cId="3963056515" sldId="268"/>
            <ac:spMk id="27" creationId="{387F1083-86BF-C7B9-6A11-286372A6CD31}"/>
          </ac:spMkLst>
        </pc:spChg>
        <pc:picChg chg="del">
          <ac:chgData name="Pascale Georges" userId="8cf3e26db9ae89ed" providerId="LiveId" clId="{0849DBD8-CE54-4523-ACBF-8179A7BC26A1}" dt="2022-06-22T14:31:43.185" v="79" actId="478"/>
          <ac:picMkLst>
            <pc:docMk/>
            <pc:sldMk cId="3963056515" sldId="268"/>
            <ac:picMk id="22" creationId="{F610C897-81CE-EEF5-90DA-37904B0D3BD0}"/>
          </ac:picMkLst>
        </pc:picChg>
        <pc:picChg chg="del">
          <ac:chgData name="Pascale Georges" userId="8cf3e26db9ae89ed" providerId="LiveId" clId="{0849DBD8-CE54-4523-ACBF-8179A7BC26A1}" dt="2022-06-22T14:31:44.404" v="80" actId="478"/>
          <ac:picMkLst>
            <pc:docMk/>
            <pc:sldMk cId="3963056515" sldId="268"/>
            <ac:picMk id="25" creationId="{D68CEB8C-6586-A7D2-5F89-53758DEB83DE}"/>
          </ac:picMkLst>
        </pc:picChg>
        <pc:picChg chg="add mod modCrop">
          <ac:chgData name="Pascale Georges" userId="8cf3e26db9ae89ed" providerId="LiveId" clId="{0849DBD8-CE54-4523-ACBF-8179A7BC26A1}" dt="2022-06-22T14:35:04.285" v="88" actId="732"/>
          <ac:picMkLst>
            <pc:docMk/>
            <pc:sldMk cId="3963056515" sldId="268"/>
            <ac:picMk id="29" creationId="{37EB7185-E46F-B144-013D-3F026857CB00}"/>
          </ac:picMkLst>
        </pc:picChg>
        <pc:picChg chg="add mod modCrop">
          <ac:chgData name="Pascale Georges" userId="8cf3e26db9ae89ed" providerId="LiveId" clId="{0849DBD8-CE54-4523-ACBF-8179A7BC26A1}" dt="2022-06-22T14:38:16.442" v="98" actId="14100"/>
          <ac:picMkLst>
            <pc:docMk/>
            <pc:sldMk cId="3963056515" sldId="268"/>
            <ac:picMk id="31" creationId="{27BB9A32-9BCB-0015-C0C1-8809C4A81513}"/>
          </ac:picMkLst>
        </pc:picChg>
      </pc:sldChg>
      <pc:sldChg chg="addSp delSp modSp new mod modAnim">
        <pc:chgData name="Pascale Georges" userId="8cf3e26db9ae89ed" providerId="LiveId" clId="{0849DBD8-CE54-4523-ACBF-8179A7BC26A1}" dt="2022-06-23T12:32:56.613" v="374"/>
        <pc:sldMkLst>
          <pc:docMk/>
          <pc:sldMk cId="3173000312" sldId="269"/>
        </pc:sldMkLst>
        <pc:spChg chg="del">
          <ac:chgData name="Pascale Georges" userId="8cf3e26db9ae89ed" providerId="LiveId" clId="{0849DBD8-CE54-4523-ACBF-8179A7BC26A1}" dt="2022-06-23T12:25:59.703" v="170" actId="478"/>
          <ac:spMkLst>
            <pc:docMk/>
            <pc:sldMk cId="3173000312" sldId="269"/>
            <ac:spMk id="2" creationId="{707D55DA-79A8-4318-D4DA-95FAEE037801}"/>
          </ac:spMkLst>
        </pc:spChg>
        <pc:spChg chg="mod">
          <ac:chgData name="Pascale Georges" userId="8cf3e26db9ae89ed" providerId="LiveId" clId="{0849DBD8-CE54-4523-ACBF-8179A7BC26A1}" dt="2022-06-23T12:25:19.214" v="169" actId="404"/>
          <ac:spMkLst>
            <pc:docMk/>
            <pc:sldMk cId="3173000312" sldId="269"/>
            <ac:spMk id="4" creationId="{301C47C4-D085-984E-3E65-04DE3EE7F091}"/>
          </ac:spMkLst>
        </pc:spChg>
        <pc:spChg chg="mod">
          <ac:chgData name="Pascale Georges" userId="8cf3e26db9ae89ed" providerId="LiveId" clId="{0849DBD8-CE54-4523-ACBF-8179A7BC26A1}" dt="2022-06-23T12:32:18.689" v="370" actId="14100"/>
          <ac:spMkLst>
            <pc:docMk/>
            <pc:sldMk cId="3173000312" sldId="269"/>
            <ac:spMk id="5" creationId="{FE91AC8E-3BA0-2357-087D-107E325598DE}"/>
          </ac:spMkLst>
        </pc:spChg>
        <pc:spChg chg="del">
          <ac:chgData name="Pascale Georges" userId="8cf3e26db9ae89ed" providerId="LiveId" clId="{0849DBD8-CE54-4523-ACBF-8179A7BC26A1}" dt="2022-06-23T12:28:25.423" v="171" actId="478"/>
          <ac:spMkLst>
            <pc:docMk/>
            <pc:sldMk cId="3173000312" sldId="269"/>
            <ac:spMk id="6" creationId="{DC179EE2-B069-2668-0C8E-E139D6DFAA90}"/>
          </ac:spMkLst>
        </pc:spChg>
        <pc:spChg chg="add mod">
          <ac:chgData name="Pascale Georges" userId="8cf3e26db9ae89ed" providerId="LiveId" clId="{0849DBD8-CE54-4523-ACBF-8179A7BC26A1}" dt="2022-06-23T12:32:01.187" v="366"/>
          <ac:spMkLst>
            <pc:docMk/>
            <pc:sldMk cId="3173000312" sldId="269"/>
            <ac:spMk id="7" creationId="{D4886A82-9BDD-1ECB-7959-08CA4A9A3107}"/>
          </ac:spMkLst>
        </pc:spChg>
      </pc:sldChg>
    </pc:docChg>
  </pc:docChgLst>
  <pc:docChgLst>
    <pc:chgData name="Pascale Georges" userId="8cf3e26db9ae89ed" providerId="LiveId" clId="{4E2C06B0-021B-48FB-92EA-31EEDBBDB686}"/>
    <pc:docChg chg="custSel modSld">
      <pc:chgData name="Pascale Georges" userId="8cf3e26db9ae89ed" providerId="LiveId" clId="{4E2C06B0-021B-48FB-92EA-31EEDBBDB686}" dt="2022-08-27T12:43:20.082" v="115" actId="20577"/>
      <pc:docMkLst>
        <pc:docMk/>
      </pc:docMkLst>
      <pc:sldChg chg="modSp mod">
        <pc:chgData name="Pascale Georges" userId="8cf3e26db9ae89ed" providerId="LiveId" clId="{4E2C06B0-021B-48FB-92EA-31EEDBBDB686}" dt="2022-08-27T12:43:20.082" v="115" actId="20577"/>
        <pc:sldMkLst>
          <pc:docMk/>
          <pc:sldMk cId="3173000312" sldId="269"/>
        </pc:sldMkLst>
        <pc:spChg chg="mod">
          <ac:chgData name="Pascale Georges" userId="8cf3e26db9ae89ed" providerId="LiveId" clId="{4E2C06B0-021B-48FB-92EA-31EEDBBDB686}" dt="2022-08-27T12:43:20.082" v="115" actId="20577"/>
          <ac:spMkLst>
            <pc:docMk/>
            <pc:sldMk cId="3173000312" sldId="269"/>
            <ac:spMk id="5" creationId="{FE91AC8E-3BA0-2357-087D-107E325598D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E2853A2-F7E2-4B2B-90B9-8B6DB830EAEB}" type="datetime1">
              <a:rPr lang="fr-FR" smtClean="0"/>
              <a:t>27/08/2022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1D13D6A-DFDD-4B27-9F53-83C0CD9331E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5C86D4E-2E32-426F-83F9-7CC91B4997B8}" type="datetime1">
              <a:rPr lang="fr-FR" noProof="0" smtClean="0"/>
              <a:t>27/08/2022</a:t>
            </a:fld>
            <a:endParaRPr lang="fr-FR" noProof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A1D7B6F-E65C-42E7-86A5-0A01C6C95227}" type="slidenum">
              <a:rPr lang="fr-FR" noProof="0" smtClean="0"/>
              <a:t>‹#›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A1D7B6F-E65C-42E7-86A5-0A01C6C9522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7398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645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5813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4175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sme 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orme libre : Forme 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41" name="Forme libre : Forme 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7" name="Forme libre : Forme 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9" name="Forme libre : Forme 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 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 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 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1" name="Forme libre : Forme 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2" name="Forme libre : Forme 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 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5" name="Forme libre : Forme 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3" name="Sous-titr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CLIQUEZ POUR MODIFIER LE MASTER</a:t>
            </a:r>
          </a:p>
        </p:txBody>
      </p:sp>
      <p:sp>
        <p:nvSpPr>
          <p:cNvPr id="42" name="Espace réservé d’image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Présentation</a:t>
            </a:r>
            <a:br>
              <a:rPr lang="fr-FR" noProof="0"/>
            </a:br>
            <a:r>
              <a:rPr lang="fr-FR" noProof="0"/>
              <a:t>Titre</a:t>
            </a:r>
          </a:p>
        </p:txBody>
      </p:sp>
      <p:sp>
        <p:nvSpPr>
          <p:cNvPr id="45" name="Espace réservé au texte 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 rtlCol="0"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MOIS</a:t>
            </a:r>
            <a:br>
              <a:rPr lang="fr-FR" noProof="0"/>
            </a:br>
            <a:r>
              <a:rPr lang="fr-FR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sme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41" name="Forme libre : Forme 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2" name="Forme libre : Forme 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1" name="Forme libre : Forme 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3" name="Forme libre : Forme 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 rtlCol="0"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Merci!</a:t>
            </a:r>
          </a:p>
        </p:txBody>
      </p:sp>
      <p:grpSp>
        <p:nvGrpSpPr>
          <p:cNvPr id="23" name="Graphisme 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orme libre : Forme 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30" name="Espace réservé d’image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720000">
            <a:off x="8526498" y="4052877"/>
            <a:ext cx="3689627" cy="642938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sme 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orme libre : Forme 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41" name="Forme libre : Forme 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7" name="Forme libre : Forme 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9" name="Forme libre : Forme 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 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 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 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1" name="Forme libre : Forme 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2" name="Forme libre : Forme 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 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5" name="Forme libre : Forme 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Présentation</a:t>
            </a:r>
            <a:br>
              <a:rPr lang="fr-FR" noProof="0"/>
            </a:br>
            <a:r>
              <a:rPr lang="fr-FR" noProof="0"/>
              <a:t>Titre</a:t>
            </a:r>
          </a:p>
        </p:txBody>
      </p:sp>
      <p:sp>
        <p:nvSpPr>
          <p:cNvPr id="23" name="Sous-titr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rtlCol="0"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que 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3" name="Forme libre : Forme 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4" name="Forme libre : Forme 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grpSp>
        <p:nvGrpSpPr>
          <p:cNvPr id="31" name="Graphisme 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5" name="Graphisme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MM.DD.20XX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‹#›</a:t>
            </a:fld>
            <a:endParaRPr lang="fr-FR" noProof="0"/>
          </a:p>
        </p:txBody>
      </p:sp>
      <p:sp>
        <p:nvSpPr>
          <p:cNvPr id="8" name="Graphique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Diapositive de séparation</a:t>
            </a:r>
          </a:p>
        </p:txBody>
      </p:sp>
      <p:grpSp>
        <p:nvGrpSpPr>
          <p:cNvPr id="26" name="Graphisme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961075" y="3345999"/>
            <a:ext cx="7319700" cy="1500187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sme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5" name="Graphisme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MM.DD.20XX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‹#›</a:t>
            </a:fld>
            <a:endParaRPr lang="fr-FR" noProof="0"/>
          </a:p>
        </p:txBody>
      </p:sp>
      <p:sp>
        <p:nvSpPr>
          <p:cNvPr id="8" name="Graphique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grpSp>
        <p:nvGrpSpPr>
          <p:cNvPr id="26" name="Graphique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7" name="Titre 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Modifiez le style du titre</a:t>
            </a:r>
          </a:p>
        </p:txBody>
      </p:sp>
      <p:sp>
        <p:nvSpPr>
          <p:cNvPr id="22" name="Espace réservé du contenu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1225" y="1825625"/>
            <a:ext cx="10442575" cy="4351338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sme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5" name="Graphisme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MM.DD.20XX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‹#›</a:t>
            </a:fld>
            <a:endParaRPr lang="fr-FR" noProof="0"/>
          </a:p>
        </p:txBody>
      </p:sp>
      <p:sp>
        <p:nvSpPr>
          <p:cNvPr id="8" name="Graphique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grpSp>
        <p:nvGrpSpPr>
          <p:cNvPr id="26" name="Graphique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7" name="Titre 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Modifiez le style du titre</a:t>
            </a: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397608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8" name="Espace réservé du contenu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397608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sme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5" name="Graphisme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MM.DD.20XX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‹#›</a:t>
            </a:fld>
            <a:endParaRPr lang="fr-FR" noProof="0"/>
          </a:p>
        </p:txBody>
      </p:sp>
      <p:sp>
        <p:nvSpPr>
          <p:cNvPr id="8" name="Graphique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grpSp>
        <p:nvGrpSpPr>
          <p:cNvPr id="26" name="Graphisme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7" name="Titre 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Modifiez le style du titre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942689"/>
            <a:ext cx="5157787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8" name="Espace réservé du contenu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638097"/>
            <a:ext cx="5157787" cy="3184634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942689"/>
            <a:ext cx="5183188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20" name="Espace réservé du contenu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638097"/>
            <a:ext cx="5183188" cy="3184634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sme 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3" name="Forme libre : Forme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‹#›</a:t>
            </a:fld>
            <a:endParaRPr lang="fr-FR" noProof="0"/>
          </a:p>
        </p:txBody>
      </p:sp>
      <p:sp>
        <p:nvSpPr>
          <p:cNvPr id="6" name="Graphisme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7" name="Graphique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8" name="Forme libre : Forme 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1347788"/>
            <a:ext cx="6172200" cy="4330539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9" name="Espace réservé du texte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2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sme 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3" name="Forme libre : Forme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‹#›</a:t>
            </a:fld>
            <a:endParaRPr lang="fr-FR" noProof="0"/>
          </a:p>
        </p:txBody>
      </p:sp>
      <p:sp>
        <p:nvSpPr>
          <p:cNvPr id="6" name="Graphisme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7" name="Graphique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8" name="Forme libre : Forme 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7" name="Espace réservé de l’image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183188" y="1347788"/>
            <a:ext cx="6172200" cy="4330539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sme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5" name="Graphisme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MM.DD.20XX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‹#›</a:t>
            </a:fld>
            <a:endParaRPr lang="fr-FR" noProof="0"/>
          </a:p>
        </p:txBody>
      </p:sp>
      <p:sp>
        <p:nvSpPr>
          <p:cNvPr id="8" name="Graphique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grpSp>
        <p:nvGrpSpPr>
          <p:cNvPr id="26" name="Graphique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7" name="Titre 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sme 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e libre : Forme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5" name="Graphisme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MM.DD.20XX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‹#›</a:t>
            </a:fld>
            <a:endParaRPr lang="fr-FR" noProof="0"/>
          </a:p>
        </p:txBody>
      </p:sp>
      <p:sp>
        <p:nvSpPr>
          <p:cNvPr id="8" name="Graphique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grpSp>
        <p:nvGrpSpPr>
          <p:cNvPr id="26" name="Graphisme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7" name="Titre 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44441" y="2373246"/>
            <a:ext cx="9303119" cy="211150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 noProof="0"/>
              <a:t>Modifiez les styles du texte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que 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3" name="Forme libre : Forme 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4" name="Forme libre : Forme 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grpSp>
        <p:nvGrpSpPr>
          <p:cNvPr id="31" name="Graphisme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5" name="Graphisme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6" name="Espace réservé d’image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MM.DD.20XX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‹#›</a:t>
            </a:fld>
            <a:endParaRPr lang="fr-FR" noProof="0"/>
          </a:p>
        </p:txBody>
      </p:sp>
      <p:sp>
        <p:nvSpPr>
          <p:cNvPr id="8" name="Graphique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Diapositive de séparation</a:t>
            </a:r>
          </a:p>
        </p:txBody>
      </p:sp>
      <p:grpSp>
        <p:nvGrpSpPr>
          <p:cNvPr id="26" name="Graphisme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sme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MM.DD.20XX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‹#›</a:t>
            </a:fld>
            <a:endParaRPr lang="fr-FR" noProof="0"/>
          </a:p>
        </p:txBody>
      </p:sp>
      <p:grpSp>
        <p:nvGrpSpPr>
          <p:cNvPr id="26" name="Graphisme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que 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3" name="Espace réservé du texte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1</a:t>
            </a:r>
          </a:p>
        </p:txBody>
      </p:sp>
      <p:sp>
        <p:nvSpPr>
          <p:cNvPr id="26" name="Espace réservé au texte 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85863" y="2088090"/>
            <a:ext cx="3103110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2</a:t>
            </a:r>
          </a:p>
        </p:txBody>
      </p:sp>
      <p:sp>
        <p:nvSpPr>
          <p:cNvPr id="34" name="Espace réservé au texte 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603" y="2088090"/>
            <a:ext cx="2243918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37" name="Espace réservé du texte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3</a:t>
            </a:r>
          </a:p>
        </p:txBody>
      </p:sp>
      <p:sp>
        <p:nvSpPr>
          <p:cNvPr id="38" name="Espace réservé au texte 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35716" y="2105869"/>
            <a:ext cx="2959116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40" name="Espace réservé au texte 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172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43" name="Espace réservé au texte 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90348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45" name="Espace réservé au texte 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79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46" name="Espace réservé au texte 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76955" y="2942030"/>
            <a:ext cx="3517877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48" name="Espace réservé au texte 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1722" y="5607548"/>
            <a:ext cx="3397251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49" name="Espace réservé au texte 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94792" y="4909834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50" name="Espace réservé au texte 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90713" y="4909834"/>
            <a:ext cx="2692939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55" name="Espace réservé d’image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891723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56" name="Espace réservé d’image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2590348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57" name="Espace réservé d’image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794793" y="3816446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58" name="Espace réservé d’image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876955" y="3864572"/>
            <a:ext cx="1481328" cy="7589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Comment utiliser ce modèle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du tex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sme 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MM.DD.20XX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‹#›</a:t>
            </a:fld>
            <a:endParaRPr lang="fr-FR" noProof="0"/>
          </a:p>
        </p:txBody>
      </p:sp>
      <p:sp>
        <p:nvSpPr>
          <p:cNvPr id="10" name="Graphisme 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1" name="Graphique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rtlCol="0"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Disposition du texte 1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8990" y="3392622"/>
            <a:ext cx="3913188" cy="2249488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grpSp>
        <p:nvGrpSpPr>
          <p:cNvPr id="19" name="Graphique 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orme libre : Forme 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1" name="Forme libre : Forme 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2" name="Forme libre : Forme 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4" name="Espace réservé d’image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du 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sme 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0" name="Forme libre : Forme 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MM.DD.20XX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‹#›</a:t>
            </a:fld>
            <a:endParaRPr lang="fr-FR" noProof="0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sme 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2" name="Graphique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16" name="Titr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Disposition du texte 2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32841" y="3401290"/>
            <a:ext cx="4347933" cy="69329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0" name="Espace réservé du texte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32841" y="4200309"/>
            <a:ext cx="4347933" cy="1408743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grpSp>
        <p:nvGrpSpPr>
          <p:cNvPr id="22" name="Graphisme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4" name="Forme libre : Forme 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7" name="Espace réservé d’image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avec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sme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0" name="Forme libre : Forme 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Titre de la section 1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30139" y="3248025"/>
            <a:ext cx="4573338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‹#›</a:t>
            </a:fld>
            <a:endParaRPr lang="fr-FR" noProof="0"/>
          </a:p>
        </p:txBody>
      </p:sp>
      <p:sp>
        <p:nvSpPr>
          <p:cNvPr id="10" name="Graphisme 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1" name="Graphique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Comparaison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Titre de la section 1</a:t>
            </a:r>
          </a:p>
        </p:txBody>
      </p:sp>
      <p:sp>
        <p:nvSpPr>
          <p:cNvPr id="16" name="Espace réservé du contenu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07363" y="3248025"/>
            <a:ext cx="5073411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22" name="Forme libre : Forme 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sme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3" name="Forme libre : Forme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‹#›</a:t>
            </a:fld>
            <a:endParaRPr lang="fr-FR" noProof="0"/>
          </a:p>
        </p:txBody>
      </p:sp>
      <p:sp>
        <p:nvSpPr>
          <p:cNvPr id="6" name="Graphisme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7" name="Graphique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Diapositive de graphique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23" name="Espace réservé au graphique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fr-FR" noProof="0"/>
              <a:t>Cliquez sur l’icône pour ajouter un graphique</a:t>
            </a:r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8" name="Forme libre : Forme 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sme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3" name="Forme libre : Forme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‹#›</a:t>
            </a:fld>
            <a:endParaRPr lang="fr-FR" noProof="0"/>
          </a:p>
        </p:txBody>
      </p:sp>
      <p:sp>
        <p:nvSpPr>
          <p:cNvPr id="6" name="Graphisme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7" name="Graphique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Diapositive tableau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5" name="Espace réservé du titre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fr-FR" noProof="0"/>
              <a:t>Cliquez sur l’icône pour ajouter un tableau</a:t>
            </a:r>
          </a:p>
        </p:txBody>
      </p:sp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sme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8" name="Forme libre : Forme 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‹#›</a:t>
            </a:fld>
            <a:endParaRPr lang="fr-FR" noProof="0"/>
          </a:p>
        </p:txBody>
      </p:sp>
      <p:grpSp>
        <p:nvGrpSpPr>
          <p:cNvPr id="9" name="Graphisme 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orme libre : Forme 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1" name="Forme libre : Forme 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16" name="Espace réservé du texte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fr-FR" noProof="0"/>
              <a:t>MODIFIEZ LES STYLES DU TEXTE DU MASQUE</a:t>
            </a:r>
          </a:p>
        </p:txBody>
      </p:sp>
      <p:sp>
        <p:nvSpPr>
          <p:cNvPr id="20" name="Espace réservé à l’image 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5" name="Titr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Grande Image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éo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sme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1" name="Forme libre : Forme 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rtlCol="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‹#›</a:t>
            </a:fld>
            <a:endParaRPr lang="fr-FR" noProof="0"/>
          </a:p>
        </p:txBody>
      </p:sp>
      <p:sp>
        <p:nvSpPr>
          <p:cNvPr id="13" name="Espace réservé à un média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1743456" y="1113044"/>
            <a:ext cx="8705088" cy="405079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fr-FR" noProof="0"/>
              <a:t>Cliquez sur l’icône pour ajouter un média</a:t>
            </a:r>
          </a:p>
        </p:txBody>
      </p:sp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fr-FR" noProof="0"/>
              <a:t> </a:t>
            </a:r>
          </a:p>
        </p:txBody>
      </p:sp>
      <p:sp>
        <p:nvSpPr>
          <p:cNvPr id="19" name="Forme libre : Form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fr-FR" noProof="0"/>
              <a:t>MM.DD.20XX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98C0CDE5-970C-4CC4-BF43-0DA127E73E82}" type="slidenum">
              <a:rPr lang="fr-FR" noProof="0" smtClean="0"/>
              <a:pPr rtl="0"/>
              <a:t>‹#›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fr-FR"/>
              <a:t>Cherche l’intrus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fr-FR"/>
              <a:t>Pascale GEORGES</a:t>
            </a:r>
          </a:p>
        </p:txBody>
      </p:sp>
      <p:sp>
        <p:nvSpPr>
          <p:cNvPr id="7" name="Espace réservé au texte 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fr-FR"/>
              <a:t>5</a:t>
            </a:r>
          </a:p>
        </p:txBody>
      </p:sp>
      <p:pic>
        <p:nvPicPr>
          <p:cNvPr id="9" name="Espace réservé d’image 8" descr="Enfants à un bureau regardant un bloc-notes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0192" y="101206"/>
            <a:ext cx="6231616" cy="832104"/>
          </a:xfrm>
        </p:spPr>
        <p:txBody>
          <a:bodyPr rtlCol="0">
            <a:normAutofit/>
          </a:bodyPr>
          <a:lstStyle/>
          <a:p>
            <a:pPr rtl="0"/>
            <a:r>
              <a:rPr lang="fr-FR"/>
              <a:t>1- Cherche l’intrus et explique pourquoi en une phrase.</a:t>
            </a:r>
            <a:br>
              <a:rPr lang="fr-FR"/>
            </a:br>
            <a:r>
              <a:rPr lang="fr-FR"/>
              <a:t>2- Trouve un mot pour regrouper les autres mots.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smtClean="0"/>
              <a:t>2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6E8A093-3FEE-F76C-5AAB-B92B7C293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0" y="1047750"/>
            <a:ext cx="7239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66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0192" y="101206"/>
            <a:ext cx="6231616" cy="832104"/>
          </a:xfrm>
        </p:spPr>
        <p:txBody>
          <a:bodyPr rtlCol="0">
            <a:normAutofit/>
          </a:bodyPr>
          <a:lstStyle/>
          <a:p>
            <a:pPr rtl="0"/>
            <a:r>
              <a:rPr lang="fr-FR"/>
              <a:t>1- Cherche l’intrus et explique pourquoi en une phrase.</a:t>
            </a:r>
            <a:br>
              <a:rPr lang="fr-FR"/>
            </a:br>
            <a:r>
              <a:rPr lang="fr-FR"/>
              <a:t>2- Trouve un mot pour regrouper les autres mots.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smtClean="0"/>
              <a:t>3</a:t>
            </a:fld>
            <a:endParaRPr lang="fr-FR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86B0331B-6448-2A5D-5D2B-06BDE44A2368}"/>
              </a:ext>
            </a:extLst>
          </p:cNvPr>
          <p:cNvSpPr txBox="1">
            <a:spLocks/>
          </p:cNvSpPr>
          <p:nvPr/>
        </p:nvSpPr>
        <p:spPr>
          <a:xfrm>
            <a:off x="2980192" y="5894897"/>
            <a:ext cx="6231616" cy="83210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457200" indent="-457200">
              <a:buFont typeface="+mj-lt"/>
              <a:buAutoNum type="arabicPeriod"/>
            </a:pPr>
            <a:r>
              <a:rPr lang="fr-FR"/>
              <a:t>Le « lit » est un meuble.</a:t>
            </a:r>
          </a:p>
          <a:p>
            <a:pPr marL="457200" indent="-457200">
              <a:buFont typeface="+mj-lt"/>
              <a:buAutoNum type="arabicPeriod"/>
            </a:pPr>
            <a:r>
              <a:rPr lang="fr-FR"/>
              <a:t>Les pièces de la maison. 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10E0A9E-9100-5A39-09A7-38BD92CD8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0" y="1032853"/>
            <a:ext cx="7239000" cy="4762500"/>
          </a:xfrm>
          <a:prstGeom prst="rect">
            <a:avLst/>
          </a:prstGeom>
        </p:spPr>
      </p:pic>
      <p:sp>
        <p:nvSpPr>
          <p:cNvPr id="3" name="Croix 2">
            <a:extLst>
              <a:ext uri="{FF2B5EF4-FFF2-40B4-BE49-F238E27FC236}">
                <a16:creationId xmlns:a16="http://schemas.microsoft.com/office/drawing/2014/main" id="{CB2B3EEC-966C-8669-A148-3E7A543C0FFE}"/>
              </a:ext>
            </a:extLst>
          </p:cNvPr>
          <p:cNvSpPr/>
          <p:nvPr/>
        </p:nvSpPr>
        <p:spPr>
          <a:xfrm rot="2042753">
            <a:off x="8023388" y="4287990"/>
            <a:ext cx="1418337" cy="1412267"/>
          </a:xfrm>
          <a:prstGeom prst="plus">
            <a:avLst>
              <a:gd name="adj" fmla="val 42794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1053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72C4BDC-BC70-9924-A82E-4D2EE4474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45824"/>
            <a:ext cx="64225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8C0CDE5-970C-4CC4-BF43-0DA127E73E82}" type="slidenum">
              <a:rPr lang="fr-FR" smtClean="0"/>
              <a:pPr>
                <a:spcAft>
                  <a:spcPts val="600"/>
                </a:spcAft>
              </a:pPr>
              <a:t>4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4FF380B-87DD-1A72-3ACB-2BA276663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fr-FR" b="1" kern="1200"/>
              <a:t>Les pièces de la maison</a:t>
            </a:r>
          </a:p>
        </p:txBody>
      </p:sp>
      <p:sp>
        <p:nvSpPr>
          <p:cNvPr id="23" name="Titre 1">
            <a:extLst>
              <a:ext uri="{FF2B5EF4-FFF2-40B4-BE49-F238E27FC236}">
                <a16:creationId xmlns:a16="http://schemas.microsoft.com/office/drawing/2014/main" id="{BF1D6832-B6C0-C8E7-9DC1-B928EABABCC5}"/>
              </a:ext>
            </a:extLst>
          </p:cNvPr>
          <p:cNvSpPr txBox="1">
            <a:spLocks/>
          </p:cNvSpPr>
          <p:nvPr/>
        </p:nvSpPr>
        <p:spPr>
          <a:xfrm rot="21180000">
            <a:off x="6255348" y="5406069"/>
            <a:ext cx="4391191" cy="1079511"/>
          </a:xfrm>
          <a:prstGeom prst="rect">
            <a:avLst/>
          </a:prstGeom>
          <a:solidFill>
            <a:schemeClr val="accent2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Les meubles</a:t>
            </a:r>
          </a:p>
        </p:txBody>
      </p:sp>
      <p:pic>
        <p:nvPicPr>
          <p:cNvPr id="29" name="Espace réservé du contenu 28" descr="Une image contenant texte, signe&#10;&#10;Description générée automatiquement">
            <a:extLst>
              <a:ext uri="{FF2B5EF4-FFF2-40B4-BE49-F238E27FC236}">
                <a16:creationId xmlns:a16="http://schemas.microsoft.com/office/drawing/2014/main" id="{37EB7185-E46F-B144-013D-3F026857CB0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7064" t="22542" r="7115"/>
          <a:stretch/>
        </p:blipFill>
        <p:spPr>
          <a:xfrm>
            <a:off x="997526" y="1791854"/>
            <a:ext cx="5430983" cy="3466283"/>
          </a:xfr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27BB9A32-9BCB-0015-C0C1-8809C4A815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52" t="12436" r="6458" b="5589"/>
          <a:stretch/>
        </p:blipFill>
        <p:spPr>
          <a:xfrm>
            <a:off x="7280472" y="175815"/>
            <a:ext cx="3987230" cy="532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05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382C20B-B889-79BD-602E-9A911B90F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fr-FR" noProof="0" smtClean="0"/>
              <a:t>5</a:t>
            </a:fld>
            <a:endParaRPr lang="fr-FR" noProof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01C47C4-D085-984E-3E65-04DE3EE7F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/>
              <a:t>Dans quelle pièce puis-je trouver … ?</a:t>
            </a:r>
            <a:endParaRPr lang="fr-BE" sz="320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FE91AC8E-3BA0-2357-087D-107E325598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26727" y="1679331"/>
            <a:ext cx="6538546" cy="4631618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3200"/>
              <a:t>La table se trouve dans la cuisine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3200"/>
              <a:t>La chaise se trouve dans la cuisine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3200"/>
              <a:t>Le lit se trouve dans la chambre</a:t>
            </a:r>
          </a:p>
          <a:p>
            <a:pPr marL="514350" indent="-514350">
              <a:buFont typeface="+mj-lt"/>
              <a:buAutoNum type="arabicPeriod"/>
            </a:pPr>
            <a:r>
              <a:rPr lang="fr-BE" sz="3200"/>
              <a:t>La baignoire </a:t>
            </a:r>
            <a:r>
              <a:rPr lang="fr-FR" sz="3200"/>
              <a:t>se trouve dans la salle de bain</a:t>
            </a:r>
          </a:p>
          <a:p>
            <a:pPr marL="514350" indent="-514350">
              <a:buFont typeface="+mj-lt"/>
              <a:buAutoNum type="arabicPeriod"/>
            </a:pPr>
            <a:r>
              <a:rPr lang="fr-BE" sz="3200"/>
              <a:t>La télévision se trouve dans le salon</a:t>
            </a:r>
          </a:p>
          <a:p>
            <a:pPr marL="514350" indent="-514350">
              <a:buFont typeface="+mj-lt"/>
              <a:buAutoNum type="arabicPeriod"/>
            </a:pPr>
            <a:r>
              <a:rPr lang="fr-BE" sz="3200"/>
              <a:t>Le fauteuil </a:t>
            </a:r>
            <a:r>
              <a:rPr lang="fr-FR" sz="3200"/>
              <a:t>se trouve dans le salon</a:t>
            </a:r>
          </a:p>
          <a:p>
            <a:pPr marL="514350" indent="-514350">
              <a:buFont typeface="+mj-lt"/>
              <a:buAutoNum type="arabicPeriod"/>
            </a:pPr>
            <a:r>
              <a:rPr lang="fr-BE" sz="3200"/>
              <a:t>Le réveil </a:t>
            </a:r>
            <a:r>
              <a:rPr lang="fr-FR" sz="3200"/>
              <a:t>se trouve dans la chambre</a:t>
            </a:r>
          </a:p>
          <a:p>
            <a:pPr marL="514350" indent="-514350">
              <a:buFont typeface="+mj-lt"/>
              <a:buAutoNum type="arabicPeriod"/>
            </a:pPr>
            <a:r>
              <a:rPr lang="fr-BE" sz="3200"/>
              <a:t>La bibliothèque </a:t>
            </a:r>
            <a:r>
              <a:rPr lang="fr-FR" sz="3200"/>
              <a:t>se trouve dans le salon</a:t>
            </a:r>
          </a:p>
          <a:p>
            <a:pPr marL="514350" indent="-514350">
              <a:buFont typeface="+mj-lt"/>
              <a:buAutoNum type="arabicPeriod"/>
            </a:pPr>
            <a:r>
              <a:rPr lang="fr-BE" sz="3200"/>
              <a:t>Le bureau </a:t>
            </a:r>
            <a:r>
              <a:rPr lang="fr-FR" sz="3200"/>
              <a:t>se trouve dans le salon</a:t>
            </a:r>
          </a:p>
          <a:p>
            <a:pPr marL="514350" indent="-514350">
              <a:buFont typeface="+mj-lt"/>
              <a:buAutoNum type="arabicPeriod"/>
            </a:pPr>
            <a:r>
              <a:rPr lang="fr-BE" sz="3200"/>
              <a:t>Le miroir </a:t>
            </a:r>
            <a:r>
              <a:rPr lang="fr-FR" sz="3200"/>
              <a:t>se trouve dans la salle de bain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4886A82-9BDD-1ECB-7959-08CA4A9A3107}"/>
              </a:ext>
            </a:extLst>
          </p:cNvPr>
          <p:cNvSpPr txBox="1"/>
          <p:nvPr/>
        </p:nvSpPr>
        <p:spPr>
          <a:xfrm>
            <a:off x="3492242" y="6310949"/>
            <a:ext cx="5207516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/>
              <a:t>Envoie la réponse par WhatsApp pour que je corrige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7300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300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Bravo!</a:t>
            </a:r>
          </a:p>
        </p:txBody>
      </p:sp>
      <p:pic>
        <p:nvPicPr>
          <p:cNvPr id="7" name="Espace réservé d’image 6" descr="Garçon portant un sac à dos rouge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fr-FR"/>
              <a:t>À demain!</a:t>
            </a:r>
          </a:p>
        </p:txBody>
      </p:sp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60958880_TF66931380_Win32" id="{1E818752-1E10-49C0-A9A3-0BD7B3F3A698}" vid="{B764C229-3897-4260-A142-561A8214D143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pour école primaire</Template>
  <Application>Microsoft Office PowerPoint</Application>
  <PresentationFormat>Widescreen</PresentationFormat>
  <Slides>6</Slides>
  <Notes>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Thème Office</vt:lpstr>
      <vt:lpstr>Cherche l’intrus</vt:lpstr>
      <vt:lpstr>1- Cherche l’intrus et explique pourquoi en une phrase. 2- Trouve un mot pour regrouper les autres mots. </vt:lpstr>
      <vt:lpstr>1- Cherche l’intrus et explique pourquoi en une phrase. 2- Trouve un mot pour regrouper les autres mots. </vt:lpstr>
      <vt:lpstr>Les pièces de la maison</vt:lpstr>
      <vt:lpstr>Dans quelle pièce puis-je trouver … ?</vt:lpstr>
      <vt:lpstr>Bravo!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Cherche l’intrus</dc:title>
  <dc:creator>Georges Pascale</dc:creator>
  <cp:revision>1</cp:revision>
  <cp:lastPrinted>2022-08-26T22:25:03Z</cp:lastPrinted>
  <dcterms:created xsi:type="dcterms:W3CDTF">2022-06-22T12:57:58Z</dcterms:created>
  <dcterms:modified xsi:type="dcterms:W3CDTF">2022-08-27T12:43:44Z</dcterms:modified>
</cp:coreProperties>
</file>