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7" r:id="rId4"/>
    <p:sldId id="268" r:id="rId5"/>
    <p:sldId id="269" r:id="rId6"/>
    <p:sldId id="264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4C316-ED7C-439E-82D1-BF6C04C29CAF}" v="11" dt="2022-08-27T12:19:25.740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9" autoAdjust="0"/>
  </p:normalViewPr>
  <p:slideViewPr>
    <p:cSldViewPr snapToGrid="0">
      <p:cViewPr varScale="1">
        <p:scale>
          <a:sx n="86" d="100"/>
          <a:sy n="86" d="100"/>
        </p:scale>
        <p:origin x="72" y="2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e Georges" userId="8cf3e26db9ae89ed" providerId="LiveId" clId="{DDA974F3-0C5E-4DE0-A7E2-D0E435B27147}"/>
    <pc:docChg chg="custSel addSld modSld modMainMaster">
      <pc:chgData name="Pascale Georges" userId="8cf3e26db9ae89ed" providerId="LiveId" clId="{DDA974F3-0C5E-4DE0-A7E2-D0E435B27147}" dt="2022-06-23T13:29:29.811" v="572" actId="20577"/>
      <pc:docMkLst>
        <pc:docMk/>
      </pc:docMkLst>
      <pc:sldChg chg="modSp mod modTransition">
        <pc:chgData name="Pascale Georges" userId="8cf3e26db9ae89ed" providerId="LiveId" clId="{DDA974F3-0C5E-4DE0-A7E2-D0E435B27147}" dt="2022-06-23T12:05:43.471" v="566"/>
        <pc:sldMkLst>
          <pc:docMk/>
          <pc:sldMk cId="3997746915" sldId="256"/>
        </pc:sldMkLst>
        <pc:spChg chg="mod">
          <ac:chgData name="Pascale Georges" userId="8cf3e26db9ae89ed" providerId="LiveId" clId="{DDA974F3-0C5E-4DE0-A7E2-D0E435B27147}" dt="2022-06-22T14:20:26.960" v="96" actId="20577"/>
          <ac:spMkLst>
            <pc:docMk/>
            <pc:sldMk cId="3997746915" sldId="256"/>
            <ac:spMk id="7" creationId="{7671E014-38A6-4604-84E2-0E92500FBC52}"/>
          </ac:spMkLst>
        </pc:spChg>
      </pc:sldChg>
      <pc:sldChg chg="addSp delSp modSp mod modTransition">
        <pc:chgData name="Pascale Georges" userId="8cf3e26db9ae89ed" providerId="LiveId" clId="{DDA974F3-0C5E-4DE0-A7E2-D0E435B27147}" dt="2022-06-23T12:05:43.471" v="566"/>
        <pc:sldMkLst>
          <pc:docMk/>
          <pc:sldMk cId="4138966289" sldId="263"/>
        </pc:sldMkLst>
        <pc:picChg chg="add mod">
          <ac:chgData name="Pascale Georges" userId="8cf3e26db9ae89ed" providerId="LiveId" clId="{DDA974F3-0C5E-4DE0-A7E2-D0E435B27147}" dt="2022-06-22T14:05:28.202" v="3" actId="962"/>
          <ac:picMkLst>
            <pc:docMk/>
            <pc:sldMk cId="4138966289" sldId="263"/>
            <ac:picMk id="5" creationId="{A76E4E1B-B931-2165-42A3-57DAD12E7877}"/>
          </ac:picMkLst>
        </pc:picChg>
        <pc:picChg chg="del">
          <ac:chgData name="Pascale Georges" userId="8cf3e26db9ae89ed" providerId="LiveId" clId="{DDA974F3-0C5E-4DE0-A7E2-D0E435B27147}" dt="2022-06-22T14:04:51.041" v="0" actId="478"/>
          <ac:picMkLst>
            <pc:docMk/>
            <pc:sldMk cId="4138966289" sldId="263"/>
            <ac:picMk id="7" creationId="{CD11BF3E-4EA2-84CE-8D08-417B7ECD4CA8}"/>
          </ac:picMkLst>
        </pc:picChg>
      </pc:sldChg>
      <pc:sldChg chg="modTransition">
        <pc:chgData name="Pascale Georges" userId="8cf3e26db9ae89ed" providerId="LiveId" clId="{DDA974F3-0C5E-4DE0-A7E2-D0E435B27147}" dt="2022-06-23T12:05:43.471" v="566"/>
        <pc:sldMkLst>
          <pc:docMk/>
          <pc:sldMk cId="1923331524" sldId="264"/>
        </pc:sldMkLst>
      </pc:sldChg>
      <pc:sldChg chg="addSp delSp modSp mod modTransition modAnim">
        <pc:chgData name="Pascale Georges" userId="8cf3e26db9ae89ed" providerId="LiveId" clId="{DDA974F3-0C5E-4DE0-A7E2-D0E435B27147}" dt="2022-06-23T12:05:43.471" v="566"/>
        <pc:sldMkLst>
          <pc:docMk/>
          <pc:sldMk cId="4110538510" sldId="267"/>
        </pc:sldMkLst>
        <pc:spChg chg="mod ord">
          <ac:chgData name="Pascale Georges" userId="8cf3e26db9ae89ed" providerId="LiveId" clId="{DDA974F3-0C5E-4DE0-A7E2-D0E435B27147}" dt="2022-06-22T14:07:05.786" v="11" actId="1076"/>
          <ac:spMkLst>
            <pc:docMk/>
            <pc:sldMk cId="4110538510" sldId="267"/>
            <ac:spMk id="3" creationId="{CB2B3EEC-966C-8669-A148-3E7A543C0FFE}"/>
          </ac:spMkLst>
        </pc:spChg>
        <pc:spChg chg="mod">
          <ac:chgData name="Pascale Georges" userId="8cf3e26db9ae89ed" providerId="LiveId" clId="{DDA974F3-0C5E-4DE0-A7E2-D0E435B27147}" dt="2022-06-23T11:59:05.770" v="543" actId="20577"/>
          <ac:spMkLst>
            <pc:docMk/>
            <pc:sldMk cId="4110538510" sldId="267"/>
            <ac:spMk id="6" creationId="{86B0331B-6448-2A5D-5D2B-06BDE44A2368}"/>
          </ac:spMkLst>
        </pc:spChg>
        <pc:picChg chg="del">
          <ac:chgData name="Pascale Georges" userId="8cf3e26db9ae89ed" providerId="LiveId" clId="{DDA974F3-0C5E-4DE0-A7E2-D0E435B27147}" dt="2022-06-22T14:05:44.896" v="5" actId="478"/>
          <ac:picMkLst>
            <pc:docMk/>
            <pc:sldMk cId="4110538510" sldId="267"/>
            <ac:picMk id="7" creationId="{CD11BF3E-4EA2-84CE-8D08-417B7ECD4CA8}"/>
          </ac:picMkLst>
        </pc:picChg>
        <pc:picChg chg="add mod">
          <ac:chgData name="Pascale Georges" userId="8cf3e26db9ae89ed" providerId="LiveId" clId="{DDA974F3-0C5E-4DE0-A7E2-D0E435B27147}" dt="2022-06-22T14:06:42.131" v="8" actId="962"/>
          <ac:picMkLst>
            <pc:docMk/>
            <pc:sldMk cId="4110538510" sldId="267"/>
            <ac:picMk id="8" creationId="{171835ED-A573-B252-5DD4-EA8CF585A804}"/>
          </ac:picMkLst>
        </pc:picChg>
      </pc:sldChg>
      <pc:sldChg chg="addSp delSp modSp mod modTransition modAnim">
        <pc:chgData name="Pascale Georges" userId="8cf3e26db9ae89ed" providerId="LiveId" clId="{DDA974F3-0C5E-4DE0-A7E2-D0E435B27147}" dt="2022-06-23T12:05:43.471" v="566"/>
        <pc:sldMkLst>
          <pc:docMk/>
          <pc:sldMk cId="3963056515" sldId="268"/>
        </pc:sldMkLst>
        <pc:spChg chg="mod">
          <ac:chgData name="Pascale Georges" userId="8cf3e26db9ae89ed" providerId="LiveId" clId="{DDA974F3-0C5E-4DE0-A7E2-D0E435B27147}" dt="2022-06-22T14:10:16.124" v="71" actId="26606"/>
          <ac:spMkLst>
            <pc:docMk/>
            <pc:sldMk cId="3963056515" sldId="268"/>
            <ac:spMk id="2" creationId="{E4FF380B-87DD-1A72-3ACB-2BA276663353}"/>
          </ac:spMkLst>
        </pc:spChg>
        <pc:spChg chg="del">
          <ac:chgData name="Pascale Georges" userId="8cf3e26db9ae89ed" providerId="LiveId" clId="{DDA974F3-0C5E-4DE0-A7E2-D0E435B27147}" dt="2022-06-22T14:08:39.158" v="67" actId="478"/>
          <ac:spMkLst>
            <pc:docMk/>
            <pc:sldMk cId="3963056515" sldId="268"/>
            <ac:spMk id="6" creationId="{2854E1AD-05B3-A87C-9836-93801281BE03}"/>
          </ac:spMkLst>
        </pc:spChg>
        <pc:spChg chg="del">
          <ac:chgData name="Pascale Georges" userId="8cf3e26db9ae89ed" providerId="LiveId" clId="{DDA974F3-0C5E-4DE0-A7E2-D0E435B27147}" dt="2022-06-22T14:08:34.560" v="65" actId="478"/>
          <ac:spMkLst>
            <pc:docMk/>
            <pc:sldMk cId="3963056515" sldId="268"/>
            <ac:spMk id="7" creationId="{C0FC835B-9318-B37F-9A34-E5AAC12919FE}"/>
          </ac:spMkLst>
        </pc:spChg>
        <pc:spChg chg="add del mod">
          <ac:chgData name="Pascale Georges" userId="8cf3e26db9ae89ed" providerId="LiveId" clId="{DDA974F3-0C5E-4DE0-A7E2-D0E435B27147}" dt="2022-06-22T14:09:54.133" v="70" actId="478"/>
          <ac:spMkLst>
            <pc:docMk/>
            <pc:sldMk cId="3963056515" sldId="268"/>
            <ac:spMk id="8" creationId="{8E232319-7291-41AD-AF9C-827D5A0ED6F3}"/>
          </ac:spMkLst>
        </pc:spChg>
        <pc:spChg chg="add del">
          <ac:chgData name="Pascale Georges" userId="8cf3e26db9ae89ed" providerId="LiveId" clId="{DDA974F3-0C5E-4DE0-A7E2-D0E435B27147}" dt="2022-06-22T14:10:21.621" v="72" actId="478"/>
          <ac:spMkLst>
            <pc:docMk/>
            <pc:sldMk cId="3963056515" sldId="268"/>
            <ac:spMk id="10" creationId="{5D77B16D-3D9E-9F6A-6105-DAD50648E979}"/>
          </ac:spMkLst>
        </pc:spChg>
        <pc:spChg chg="add del">
          <ac:chgData name="Pascale Georges" userId="8cf3e26db9ae89ed" providerId="LiveId" clId="{DDA974F3-0C5E-4DE0-A7E2-D0E435B27147}" dt="2022-06-22T14:12:15.479" v="75" actId="22"/>
          <ac:spMkLst>
            <pc:docMk/>
            <pc:sldMk cId="3963056515" sldId="268"/>
            <ac:spMk id="12" creationId="{BBA520F1-F31D-6FDA-EF38-03354ADFBF7F}"/>
          </ac:spMkLst>
        </pc:spChg>
        <pc:picChg chg="add mod">
          <ac:chgData name="Pascale Georges" userId="8cf3e26db9ae89ed" providerId="LiveId" clId="{DDA974F3-0C5E-4DE0-A7E2-D0E435B27147}" dt="2022-06-22T14:17:58.685" v="94"/>
          <ac:picMkLst>
            <pc:docMk/>
            <pc:sldMk cId="3963056515" sldId="268"/>
            <ac:picMk id="5" creationId="{A59E6E12-09E3-2A85-58A5-D545C8B03287}"/>
          </ac:picMkLst>
        </pc:picChg>
        <pc:picChg chg="add mod ord">
          <ac:chgData name="Pascale Georges" userId="8cf3e26db9ae89ed" providerId="LiveId" clId="{DDA974F3-0C5E-4DE0-A7E2-D0E435B27147}" dt="2022-06-22T14:16:33.245" v="88"/>
          <ac:picMkLst>
            <pc:docMk/>
            <pc:sldMk cId="3963056515" sldId="268"/>
            <ac:picMk id="11" creationId="{BE8B3B8E-25B0-0144-1B8F-91DC3CD134A7}"/>
          </ac:picMkLst>
        </pc:picChg>
        <pc:picChg chg="del">
          <ac:chgData name="Pascale Georges" userId="8cf3e26db9ae89ed" providerId="LiveId" clId="{DDA974F3-0C5E-4DE0-A7E2-D0E435B27147}" dt="2022-06-22T14:08:40.462" v="68" actId="478"/>
          <ac:picMkLst>
            <pc:docMk/>
            <pc:sldMk cId="3963056515" sldId="268"/>
            <ac:picMk id="13" creationId="{523E7FA7-2300-557C-1C1F-34D16C1AA501}"/>
          </ac:picMkLst>
        </pc:picChg>
        <pc:picChg chg="del">
          <ac:chgData name="Pascale Georges" userId="8cf3e26db9ae89ed" providerId="LiveId" clId="{DDA974F3-0C5E-4DE0-A7E2-D0E435B27147}" dt="2022-06-22T14:08:36.535" v="66" actId="478"/>
          <ac:picMkLst>
            <pc:docMk/>
            <pc:sldMk cId="3963056515" sldId="268"/>
            <ac:picMk id="15" creationId="{5D210BDA-0D41-B2DD-1463-BB6869A97FEA}"/>
          </ac:picMkLst>
        </pc:picChg>
        <pc:picChg chg="add mod">
          <ac:chgData name="Pascale Georges" userId="8cf3e26db9ae89ed" providerId="LiveId" clId="{DDA974F3-0C5E-4DE0-A7E2-D0E435B27147}" dt="2022-06-22T14:17:03.976" v="90"/>
          <ac:picMkLst>
            <pc:docMk/>
            <pc:sldMk cId="3963056515" sldId="268"/>
            <ac:picMk id="16" creationId="{42FAF1D0-6B70-F213-A544-2E34E0C7C7B1}"/>
          </ac:picMkLst>
        </pc:picChg>
        <pc:picChg chg="add mod">
          <ac:chgData name="Pascale Georges" userId="8cf3e26db9ae89ed" providerId="LiveId" clId="{DDA974F3-0C5E-4DE0-A7E2-D0E435B27147}" dt="2022-06-22T14:17:29.715" v="92"/>
          <ac:picMkLst>
            <pc:docMk/>
            <pc:sldMk cId="3963056515" sldId="268"/>
            <ac:picMk id="18" creationId="{AF96B0BD-1397-1874-3646-067D71D8FC12}"/>
          </ac:picMkLst>
        </pc:picChg>
      </pc:sldChg>
      <pc:sldChg chg="addSp delSp modSp add mod modTransition modAnim">
        <pc:chgData name="Pascale Georges" userId="8cf3e26db9ae89ed" providerId="LiveId" clId="{DDA974F3-0C5E-4DE0-A7E2-D0E435B27147}" dt="2022-06-23T13:29:29.811" v="572" actId="20577"/>
        <pc:sldMkLst>
          <pc:docMk/>
          <pc:sldMk cId="1598219289" sldId="269"/>
        </pc:sldMkLst>
        <pc:spChg chg="mod">
          <ac:chgData name="Pascale Georges" userId="8cf3e26db9ae89ed" providerId="LiveId" clId="{DDA974F3-0C5E-4DE0-A7E2-D0E435B27147}" dt="2022-06-23T10:40:38.840" v="160" actId="20577"/>
          <ac:spMkLst>
            <pc:docMk/>
            <pc:sldMk cId="1598219289" sldId="269"/>
            <ac:spMk id="2" creationId="{E4FF380B-87DD-1A72-3ACB-2BA276663353}"/>
          </ac:spMkLst>
        </pc:spChg>
        <pc:spChg chg="add del mod">
          <ac:chgData name="Pascale Georges" userId="8cf3e26db9ae89ed" providerId="LiveId" clId="{DDA974F3-0C5E-4DE0-A7E2-D0E435B27147}" dt="2022-06-23T10:39:40.469" v="124"/>
          <ac:spMkLst>
            <pc:docMk/>
            <pc:sldMk cId="1598219289" sldId="269"/>
            <ac:spMk id="6" creationId="{C6190CC4-262C-4D95-62C3-725144404F25}"/>
          </ac:spMkLst>
        </pc:spChg>
        <pc:spChg chg="add del">
          <ac:chgData name="Pascale Georges" userId="8cf3e26db9ae89ed" providerId="LiveId" clId="{DDA974F3-0C5E-4DE0-A7E2-D0E435B27147}" dt="2022-06-23T11:56:55.071" v="509" actId="478"/>
          <ac:spMkLst>
            <pc:docMk/>
            <pc:sldMk cId="1598219289" sldId="269"/>
            <ac:spMk id="13" creationId="{297BD295-0915-D4FA-5163-A3A35B22A053}"/>
          </ac:spMkLst>
        </pc:spChg>
        <pc:spChg chg="add mod">
          <ac:chgData name="Pascale Georges" userId="8cf3e26db9ae89ed" providerId="LiveId" clId="{DDA974F3-0C5E-4DE0-A7E2-D0E435B27147}" dt="2022-06-23T12:02:30.806" v="563" actId="1076"/>
          <ac:spMkLst>
            <pc:docMk/>
            <pc:sldMk cId="1598219289" sldId="269"/>
            <ac:spMk id="14" creationId="{827BB93B-4DBC-5562-A438-090E296C06B4}"/>
          </ac:spMkLst>
        </pc:spChg>
        <pc:spChg chg="add mod">
          <ac:chgData name="Pascale Georges" userId="8cf3e26db9ae89ed" providerId="LiveId" clId="{DDA974F3-0C5E-4DE0-A7E2-D0E435B27147}" dt="2022-06-23T13:29:29.811" v="572" actId="20577"/>
          <ac:spMkLst>
            <pc:docMk/>
            <pc:sldMk cId="1598219289" sldId="269"/>
            <ac:spMk id="15" creationId="{84E585F2-90EB-1ED9-ADC2-81DAEFFC6B5C}"/>
          </ac:spMkLst>
        </pc:spChg>
        <pc:picChg chg="del">
          <ac:chgData name="Pascale Georges" userId="8cf3e26db9ae89ed" providerId="LiveId" clId="{DDA974F3-0C5E-4DE0-A7E2-D0E435B27147}" dt="2022-06-23T10:37:34.782" v="123" actId="478"/>
          <ac:picMkLst>
            <pc:docMk/>
            <pc:sldMk cId="1598219289" sldId="269"/>
            <ac:picMk id="5" creationId="{A59E6E12-09E3-2A85-58A5-D545C8B03287}"/>
          </ac:picMkLst>
        </pc:picChg>
        <pc:picChg chg="add mod">
          <ac:chgData name="Pascale Georges" userId="8cf3e26db9ae89ed" providerId="LiveId" clId="{DDA974F3-0C5E-4DE0-A7E2-D0E435B27147}" dt="2022-06-23T12:01:34.503" v="561" actId="1076"/>
          <ac:picMkLst>
            <pc:docMk/>
            <pc:sldMk cId="1598219289" sldId="269"/>
            <ac:picMk id="8" creationId="{D2E7D94C-35E1-36CA-8F97-C32B6C22BD83}"/>
          </ac:picMkLst>
        </pc:picChg>
        <pc:picChg chg="del">
          <ac:chgData name="Pascale Georges" userId="8cf3e26db9ae89ed" providerId="LiveId" clId="{DDA974F3-0C5E-4DE0-A7E2-D0E435B27147}" dt="2022-06-23T10:37:29.631" v="121" actId="478"/>
          <ac:picMkLst>
            <pc:docMk/>
            <pc:sldMk cId="1598219289" sldId="269"/>
            <ac:picMk id="11" creationId="{BE8B3B8E-25B0-0144-1B8F-91DC3CD134A7}"/>
          </ac:picMkLst>
        </pc:picChg>
        <pc:picChg chg="del">
          <ac:chgData name="Pascale Georges" userId="8cf3e26db9ae89ed" providerId="LiveId" clId="{DDA974F3-0C5E-4DE0-A7E2-D0E435B27147}" dt="2022-06-23T10:37:27.563" v="120" actId="478"/>
          <ac:picMkLst>
            <pc:docMk/>
            <pc:sldMk cId="1598219289" sldId="269"/>
            <ac:picMk id="16" creationId="{42FAF1D0-6B70-F213-A544-2E34E0C7C7B1}"/>
          </ac:picMkLst>
        </pc:picChg>
        <pc:picChg chg="del">
          <ac:chgData name="Pascale Georges" userId="8cf3e26db9ae89ed" providerId="LiveId" clId="{DDA974F3-0C5E-4DE0-A7E2-D0E435B27147}" dt="2022-06-23T10:37:32.260" v="122" actId="478"/>
          <ac:picMkLst>
            <pc:docMk/>
            <pc:sldMk cId="1598219289" sldId="269"/>
            <ac:picMk id="18" creationId="{AF96B0BD-1397-1874-3646-067D71D8FC12}"/>
          </ac:picMkLst>
        </pc:picChg>
      </pc:sldChg>
      <pc:sldMasterChg chg="modTransition modSldLayout">
        <pc:chgData name="Pascale Georges" userId="8cf3e26db9ae89ed" providerId="LiveId" clId="{DDA974F3-0C5E-4DE0-A7E2-D0E435B27147}" dt="2022-06-23T12:05:43.471" v="566"/>
        <pc:sldMasterMkLst>
          <pc:docMk/>
          <pc:sldMasterMk cId="2828830183" sldId="2147483648"/>
        </pc:sldMasterMkLst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3771749785" sldId="2147483649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365204626" sldId="2147483650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2658144869" sldId="2147483651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4214248179" sldId="2147483652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3538970167" sldId="2147483653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1979844536" sldId="2147483654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3656831055" sldId="2147483655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1013977454" sldId="2147483657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2256173411" sldId="2147483658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2464497924" sldId="2147483660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4200568610" sldId="2147483661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655702603" sldId="2147483662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1804643999" sldId="2147483663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991442515" sldId="2147483664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1013669218" sldId="2147483665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3915233634" sldId="2147483666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224023878" sldId="2147483667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2922855615" sldId="2147483668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199802832" sldId="2147483669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987248839" sldId="2147483670"/>
          </pc:sldLayoutMkLst>
        </pc:sldLayoutChg>
        <pc:sldLayoutChg chg="modTransition">
          <pc:chgData name="Pascale Georges" userId="8cf3e26db9ae89ed" providerId="LiveId" clId="{DDA974F3-0C5E-4DE0-A7E2-D0E435B27147}" dt="2022-06-23T12:05:43.471" v="566"/>
          <pc:sldLayoutMkLst>
            <pc:docMk/>
            <pc:sldMasterMk cId="2828830183" sldId="2147483648"/>
            <pc:sldLayoutMk cId="1225526534" sldId="2147483671"/>
          </pc:sldLayoutMkLst>
        </pc:sldLayoutChg>
      </pc:sldMasterChg>
    </pc:docChg>
  </pc:docChgLst>
  <pc:docChgLst>
    <pc:chgData name="Pascale Georges" userId="8cf3e26db9ae89ed" providerId="LiveId" clId="{AAE4C316-ED7C-439E-82D1-BF6C04C29CAF}"/>
    <pc:docChg chg="modSld">
      <pc:chgData name="Pascale Georges" userId="8cf3e26db9ae89ed" providerId="LiveId" clId="{AAE4C316-ED7C-439E-82D1-BF6C04C29CAF}" dt="2022-08-27T12:19:25.730" v="10" actId="207"/>
      <pc:docMkLst>
        <pc:docMk/>
      </pc:docMkLst>
      <pc:sldChg chg="modSp">
        <pc:chgData name="Pascale Georges" userId="8cf3e26db9ae89ed" providerId="LiveId" clId="{AAE4C316-ED7C-439E-82D1-BF6C04C29CAF}" dt="2022-08-27T12:19:25.730" v="10" actId="207"/>
        <pc:sldMkLst>
          <pc:docMk/>
          <pc:sldMk cId="1598219289" sldId="269"/>
        </pc:sldMkLst>
        <pc:spChg chg="mod">
          <ac:chgData name="Pascale Georges" userId="8cf3e26db9ae89ed" providerId="LiveId" clId="{AAE4C316-ED7C-439E-82D1-BF6C04C29CAF}" dt="2022-08-27T12:19:25.730" v="10" actId="207"/>
          <ac:spMkLst>
            <pc:docMk/>
            <pc:sldMk cId="1598219289" sldId="269"/>
            <ac:spMk id="15" creationId="{84E585F2-90EB-1ED9-ADC2-81DAEFFC6B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2853A2-F7E2-4B2B-90B9-8B6DB830EAEB}" type="datetime1">
              <a:rPr lang="fr-FR" smtClean="0"/>
              <a:t>27/08/2022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C86D4E-2E32-426F-83F9-7CC91B4997B8}" type="datetime1">
              <a:rPr lang="fr-FR" noProof="0" smtClean="0"/>
              <a:t>27/08/2022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81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75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45" name="Espace réservé au texte 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sme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e l’imag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au texte 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au texte 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au texte 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0" name="Espace réservé au texte 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3" name="Espace réservé au texte 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5" name="Espace réservé au texte 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6" name="Espace réservé au texte 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8" name="Espace réservé au texte 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9" name="Espace réservé au texte 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0" name="Espace réservé au texte 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 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 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sme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9" name="Graphisme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à l’image 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franceshastaenlasopa.com/2018/04/le-vocabulaire-de-la-famille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Cherche l’intrus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Pascale GEORGES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FR"/>
              <a:t>3</a:t>
            </a:r>
            <a:endParaRPr lang="fr-FR" dirty="0"/>
          </a:p>
        </p:txBody>
      </p:sp>
      <p:pic>
        <p:nvPicPr>
          <p:cNvPr id="9" name="Espace réservé d’image 8" descr="Enfants à un bureau regardant un bloc-note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1- Cherche l’intrus et explique pourquoi en une phrase.</a:t>
            </a:r>
            <a:br>
              <a:rPr lang="fr-FR" dirty="0"/>
            </a:br>
            <a:r>
              <a:rPr lang="fr-FR" dirty="0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76E4E1B-B931-2165-42A3-57DAD12E7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47750"/>
            <a:ext cx="7239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192" y="101206"/>
            <a:ext cx="6231616" cy="83210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1- Cherche l’intrus et explique pourquoi en une phrase.</a:t>
            </a:r>
            <a:br>
              <a:rPr lang="fr-FR" dirty="0"/>
            </a:br>
            <a:r>
              <a:rPr lang="fr-FR" dirty="0"/>
              <a:t>2- Trouve un mot pour regrouper les autres mots.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3</a:t>
            </a:fld>
            <a:endParaRPr lang="fr-F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6B0331B-6448-2A5D-5D2B-06BDE44A2368}"/>
              </a:ext>
            </a:extLst>
          </p:cNvPr>
          <p:cNvSpPr txBox="1">
            <a:spLocks/>
          </p:cNvSpPr>
          <p:nvPr/>
        </p:nvSpPr>
        <p:spPr>
          <a:xfrm>
            <a:off x="2980192" y="5894897"/>
            <a:ext cx="6231616" cy="83210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14400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57200" indent="-457200">
              <a:buFont typeface="+mj-lt"/>
              <a:buAutoNum type="arabicPeriod"/>
            </a:pPr>
            <a:r>
              <a:rPr lang="fr-FR" dirty="0"/>
              <a:t>Le « mari » est un homme.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La famille. </a:t>
            </a:r>
          </a:p>
        </p:txBody>
      </p: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171835ED-A573-B252-5DD4-EA8CF585A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1047750"/>
            <a:ext cx="7239000" cy="4762500"/>
          </a:xfrm>
          <a:prstGeom prst="rect">
            <a:avLst/>
          </a:prstGeom>
        </p:spPr>
      </p:pic>
      <p:sp>
        <p:nvSpPr>
          <p:cNvPr id="3" name="Croix 2">
            <a:extLst>
              <a:ext uri="{FF2B5EF4-FFF2-40B4-BE49-F238E27FC236}">
                <a16:creationId xmlns:a16="http://schemas.microsoft.com/office/drawing/2014/main" id="{CB2B3EEC-966C-8669-A148-3E7A543C0FFE}"/>
              </a:ext>
            </a:extLst>
          </p:cNvPr>
          <p:cNvSpPr/>
          <p:nvPr/>
        </p:nvSpPr>
        <p:spPr>
          <a:xfrm rot="2042753">
            <a:off x="7519696" y="1989447"/>
            <a:ext cx="1418337" cy="1412267"/>
          </a:xfrm>
          <a:prstGeom prst="plus">
            <a:avLst>
              <a:gd name="adj" fmla="val 42794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053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C4BDC-BC70-9924-A82E-4D2EE447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FF380B-87DD-1A72-3ACB-2BA2766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b="1" kern="1200"/>
              <a:t>La famille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BE8B3B8E-25B0-0144-1B8F-91DC3CD134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67037" y="3222428"/>
            <a:ext cx="2638793" cy="1467055"/>
          </a:xfrm>
          <a:custGeom>
            <a:avLst/>
            <a:gdLst>
              <a:gd name="connsiteX0" fmla="*/ 0 w 2638793"/>
              <a:gd name="connsiteY0" fmla="*/ 0 h 1467055"/>
              <a:gd name="connsiteX1" fmla="*/ 554147 w 2638793"/>
              <a:gd name="connsiteY1" fmla="*/ 0 h 1467055"/>
              <a:gd name="connsiteX2" fmla="*/ 1108293 w 2638793"/>
              <a:gd name="connsiteY2" fmla="*/ 0 h 1467055"/>
              <a:gd name="connsiteX3" fmla="*/ 1556888 w 2638793"/>
              <a:gd name="connsiteY3" fmla="*/ 0 h 1467055"/>
              <a:gd name="connsiteX4" fmla="*/ 2031871 w 2638793"/>
              <a:gd name="connsiteY4" fmla="*/ 0 h 1467055"/>
              <a:gd name="connsiteX5" fmla="*/ 2638793 w 2638793"/>
              <a:gd name="connsiteY5" fmla="*/ 0 h 1467055"/>
              <a:gd name="connsiteX6" fmla="*/ 2638793 w 2638793"/>
              <a:gd name="connsiteY6" fmla="*/ 489018 h 1467055"/>
              <a:gd name="connsiteX7" fmla="*/ 2638793 w 2638793"/>
              <a:gd name="connsiteY7" fmla="*/ 978037 h 1467055"/>
              <a:gd name="connsiteX8" fmla="*/ 2638793 w 2638793"/>
              <a:gd name="connsiteY8" fmla="*/ 1467055 h 1467055"/>
              <a:gd name="connsiteX9" fmla="*/ 2058259 w 2638793"/>
              <a:gd name="connsiteY9" fmla="*/ 1467055 h 1467055"/>
              <a:gd name="connsiteX10" fmla="*/ 1504112 w 2638793"/>
              <a:gd name="connsiteY10" fmla="*/ 1467055 h 1467055"/>
              <a:gd name="connsiteX11" fmla="*/ 923578 w 2638793"/>
              <a:gd name="connsiteY11" fmla="*/ 1467055 h 1467055"/>
              <a:gd name="connsiteX12" fmla="*/ 0 w 2638793"/>
              <a:gd name="connsiteY12" fmla="*/ 1467055 h 1467055"/>
              <a:gd name="connsiteX13" fmla="*/ 0 w 2638793"/>
              <a:gd name="connsiteY13" fmla="*/ 992707 h 1467055"/>
              <a:gd name="connsiteX14" fmla="*/ 0 w 2638793"/>
              <a:gd name="connsiteY14" fmla="*/ 547701 h 1467055"/>
              <a:gd name="connsiteX15" fmla="*/ 0 w 2638793"/>
              <a:gd name="connsiteY15" fmla="*/ 0 h 146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38793" h="1467055" fill="none" extrusionOk="0">
                <a:moveTo>
                  <a:pt x="0" y="0"/>
                </a:moveTo>
                <a:cubicBezTo>
                  <a:pt x="238318" y="-15304"/>
                  <a:pt x="384438" y="54612"/>
                  <a:pt x="554147" y="0"/>
                </a:cubicBezTo>
                <a:cubicBezTo>
                  <a:pt x="723856" y="-54612"/>
                  <a:pt x="865794" y="20922"/>
                  <a:pt x="1108293" y="0"/>
                </a:cubicBezTo>
                <a:cubicBezTo>
                  <a:pt x="1350792" y="-20922"/>
                  <a:pt x="1429683" y="10587"/>
                  <a:pt x="1556888" y="0"/>
                </a:cubicBezTo>
                <a:cubicBezTo>
                  <a:pt x="1684093" y="-10587"/>
                  <a:pt x="1934958" y="22238"/>
                  <a:pt x="2031871" y="0"/>
                </a:cubicBezTo>
                <a:cubicBezTo>
                  <a:pt x="2128784" y="-22238"/>
                  <a:pt x="2491540" y="53227"/>
                  <a:pt x="2638793" y="0"/>
                </a:cubicBezTo>
                <a:cubicBezTo>
                  <a:pt x="2669066" y="181733"/>
                  <a:pt x="2582336" y="300740"/>
                  <a:pt x="2638793" y="489018"/>
                </a:cubicBezTo>
                <a:cubicBezTo>
                  <a:pt x="2695250" y="677296"/>
                  <a:pt x="2626805" y="845039"/>
                  <a:pt x="2638793" y="978037"/>
                </a:cubicBezTo>
                <a:cubicBezTo>
                  <a:pt x="2650781" y="1111035"/>
                  <a:pt x="2612848" y="1363535"/>
                  <a:pt x="2638793" y="1467055"/>
                </a:cubicBezTo>
                <a:cubicBezTo>
                  <a:pt x="2391935" y="1531197"/>
                  <a:pt x="2320648" y="1417185"/>
                  <a:pt x="2058259" y="1467055"/>
                </a:cubicBezTo>
                <a:cubicBezTo>
                  <a:pt x="1795870" y="1516925"/>
                  <a:pt x="1622400" y="1422562"/>
                  <a:pt x="1504112" y="1467055"/>
                </a:cubicBezTo>
                <a:cubicBezTo>
                  <a:pt x="1385824" y="1511548"/>
                  <a:pt x="1055242" y="1415486"/>
                  <a:pt x="923578" y="1467055"/>
                </a:cubicBezTo>
                <a:cubicBezTo>
                  <a:pt x="791914" y="1518624"/>
                  <a:pt x="320558" y="1437871"/>
                  <a:pt x="0" y="1467055"/>
                </a:cubicBezTo>
                <a:cubicBezTo>
                  <a:pt x="-32614" y="1354587"/>
                  <a:pt x="4490" y="1149118"/>
                  <a:pt x="0" y="992707"/>
                </a:cubicBezTo>
                <a:cubicBezTo>
                  <a:pt x="-4490" y="836296"/>
                  <a:pt x="6217" y="716707"/>
                  <a:pt x="0" y="547701"/>
                </a:cubicBezTo>
                <a:cubicBezTo>
                  <a:pt x="-6217" y="378695"/>
                  <a:pt x="19657" y="244843"/>
                  <a:pt x="0" y="0"/>
                </a:cubicBezTo>
                <a:close/>
              </a:path>
              <a:path w="2638793" h="1467055" stroke="0" extrusionOk="0">
                <a:moveTo>
                  <a:pt x="0" y="0"/>
                </a:moveTo>
                <a:cubicBezTo>
                  <a:pt x="218597" y="-11234"/>
                  <a:pt x="435049" y="14061"/>
                  <a:pt x="580534" y="0"/>
                </a:cubicBezTo>
                <a:cubicBezTo>
                  <a:pt x="726019" y="-14061"/>
                  <a:pt x="902543" y="41174"/>
                  <a:pt x="1081905" y="0"/>
                </a:cubicBezTo>
                <a:cubicBezTo>
                  <a:pt x="1261267" y="-41174"/>
                  <a:pt x="1423073" y="52790"/>
                  <a:pt x="1530500" y="0"/>
                </a:cubicBezTo>
                <a:cubicBezTo>
                  <a:pt x="1637927" y="-52790"/>
                  <a:pt x="1796931" y="58998"/>
                  <a:pt x="2058259" y="0"/>
                </a:cubicBezTo>
                <a:cubicBezTo>
                  <a:pt x="2319587" y="-58998"/>
                  <a:pt x="2396697" y="66602"/>
                  <a:pt x="2638793" y="0"/>
                </a:cubicBezTo>
                <a:cubicBezTo>
                  <a:pt x="2673754" y="98041"/>
                  <a:pt x="2588257" y="365976"/>
                  <a:pt x="2638793" y="474348"/>
                </a:cubicBezTo>
                <a:cubicBezTo>
                  <a:pt x="2689329" y="582720"/>
                  <a:pt x="2617271" y="861882"/>
                  <a:pt x="2638793" y="963366"/>
                </a:cubicBezTo>
                <a:cubicBezTo>
                  <a:pt x="2660315" y="1064850"/>
                  <a:pt x="2604450" y="1345746"/>
                  <a:pt x="2638793" y="1467055"/>
                </a:cubicBezTo>
                <a:cubicBezTo>
                  <a:pt x="2444024" y="1510418"/>
                  <a:pt x="2309061" y="1454641"/>
                  <a:pt x="2190198" y="1467055"/>
                </a:cubicBezTo>
                <a:cubicBezTo>
                  <a:pt x="2071335" y="1479469"/>
                  <a:pt x="1784683" y="1451796"/>
                  <a:pt x="1662440" y="1467055"/>
                </a:cubicBezTo>
                <a:cubicBezTo>
                  <a:pt x="1540197" y="1482314"/>
                  <a:pt x="1246263" y="1418242"/>
                  <a:pt x="1108293" y="1467055"/>
                </a:cubicBezTo>
                <a:cubicBezTo>
                  <a:pt x="970323" y="1515868"/>
                  <a:pt x="721386" y="1403490"/>
                  <a:pt x="527759" y="1467055"/>
                </a:cubicBezTo>
                <a:cubicBezTo>
                  <a:pt x="334132" y="1530620"/>
                  <a:pt x="112376" y="1426164"/>
                  <a:pt x="0" y="1467055"/>
                </a:cubicBezTo>
                <a:cubicBezTo>
                  <a:pt x="-15407" y="1296406"/>
                  <a:pt x="9985" y="1137471"/>
                  <a:pt x="0" y="992707"/>
                </a:cubicBezTo>
                <a:cubicBezTo>
                  <a:pt x="-9985" y="847943"/>
                  <a:pt x="25653" y="676344"/>
                  <a:pt x="0" y="489018"/>
                </a:cubicBezTo>
                <a:cubicBezTo>
                  <a:pt x="-25653" y="301692"/>
                  <a:pt x="56862" y="175011"/>
                  <a:pt x="0" y="0"/>
                </a:cubicBezTo>
                <a:close/>
              </a:path>
            </a:pathLst>
          </a:custGeom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3989574929"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59E6E12-09E3-2A85-58A5-D545C8B03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19688" y="803565"/>
            <a:ext cx="4885688" cy="4802908"/>
          </a:xfrm>
          <a:custGeom>
            <a:avLst/>
            <a:gdLst>
              <a:gd name="connsiteX0" fmla="*/ 0 w 4885688"/>
              <a:gd name="connsiteY0" fmla="*/ 0 h 4802908"/>
              <a:gd name="connsiteX1" fmla="*/ 640568 w 4885688"/>
              <a:gd name="connsiteY1" fmla="*/ 0 h 4802908"/>
              <a:gd name="connsiteX2" fmla="*/ 1134565 w 4885688"/>
              <a:gd name="connsiteY2" fmla="*/ 0 h 4802908"/>
              <a:gd name="connsiteX3" fmla="*/ 1628563 w 4885688"/>
              <a:gd name="connsiteY3" fmla="*/ 0 h 4802908"/>
              <a:gd name="connsiteX4" fmla="*/ 2073703 w 4885688"/>
              <a:gd name="connsiteY4" fmla="*/ 0 h 4802908"/>
              <a:gd name="connsiteX5" fmla="*/ 2518844 w 4885688"/>
              <a:gd name="connsiteY5" fmla="*/ 0 h 4802908"/>
              <a:gd name="connsiteX6" fmla="*/ 3012841 w 4885688"/>
              <a:gd name="connsiteY6" fmla="*/ 0 h 4802908"/>
              <a:gd name="connsiteX7" fmla="*/ 3506838 w 4885688"/>
              <a:gd name="connsiteY7" fmla="*/ 0 h 4802908"/>
              <a:gd name="connsiteX8" fmla="*/ 3951979 w 4885688"/>
              <a:gd name="connsiteY8" fmla="*/ 0 h 4802908"/>
              <a:gd name="connsiteX9" fmla="*/ 4885688 w 4885688"/>
              <a:gd name="connsiteY9" fmla="*/ 0 h 4802908"/>
              <a:gd name="connsiteX10" fmla="*/ 4885688 w 4885688"/>
              <a:gd name="connsiteY10" fmla="*/ 629715 h 4802908"/>
              <a:gd name="connsiteX11" fmla="*/ 4885688 w 4885688"/>
              <a:gd name="connsiteY11" fmla="*/ 1067313 h 4802908"/>
              <a:gd name="connsiteX12" fmla="*/ 4885688 w 4885688"/>
              <a:gd name="connsiteY12" fmla="*/ 1552940 h 4802908"/>
              <a:gd name="connsiteX13" fmla="*/ 4885688 w 4885688"/>
              <a:gd name="connsiteY13" fmla="*/ 1942509 h 4802908"/>
              <a:gd name="connsiteX14" fmla="*/ 4885688 w 4885688"/>
              <a:gd name="connsiteY14" fmla="*/ 2380108 h 4802908"/>
              <a:gd name="connsiteX15" fmla="*/ 4885688 w 4885688"/>
              <a:gd name="connsiteY15" fmla="*/ 2769677 h 4802908"/>
              <a:gd name="connsiteX16" fmla="*/ 4885688 w 4885688"/>
              <a:gd name="connsiteY16" fmla="*/ 3303333 h 4802908"/>
              <a:gd name="connsiteX17" fmla="*/ 4885688 w 4885688"/>
              <a:gd name="connsiteY17" fmla="*/ 3933048 h 4802908"/>
              <a:gd name="connsiteX18" fmla="*/ 4885688 w 4885688"/>
              <a:gd name="connsiteY18" fmla="*/ 4802908 h 4802908"/>
              <a:gd name="connsiteX19" fmla="*/ 4293977 w 4885688"/>
              <a:gd name="connsiteY19" fmla="*/ 4802908 h 4802908"/>
              <a:gd name="connsiteX20" fmla="*/ 3653409 w 4885688"/>
              <a:gd name="connsiteY20" fmla="*/ 4802908 h 4802908"/>
              <a:gd name="connsiteX21" fmla="*/ 3110555 w 4885688"/>
              <a:gd name="connsiteY21" fmla="*/ 4802908 h 4802908"/>
              <a:gd name="connsiteX22" fmla="*/ 2567700 w 4885688"/>
              <a:gd name="connsiteY22" fmla="*/ 4802908 h 4802908"/>
              <a:gd name="connsiteX23" fmla="*/ 2024846 w 4885688"/>
              <a:gd name="connsiteY23" fmla="*/ 4802908 h 4802908"/>
              <a:gd name="connsiteX24" fmla="*/ 1628563 w 4885688"/>
              <a:gd name="connsiteY24" fmla="*/ 4802908 h 4802908"/>
              <a:gd name="connsiteX25" fmla="*/ 1036852 w 4885688"/>
              <a:gd name="connsiteY25" fmla="*/ 4802908 h 4802908"/>
              <a:gd name="connsiteX26" fmla="*/ 493997 w 4885688"/>
              <a:gd name="connsiteY26" fmla="*/ 4802908 h 4802908"/>
              <a:gd name="connsiteX27" fmla="*/ 0 w 4885688"/>
              <a:gd name="connsiteY27" fmla="*/ 4802908 h 4802908"/>
              <a:gd name="connsiteX28" fmla="*/ 0 w 4885688"/>
              <a:gd name="connsiteY28" fmla="*/ 4221222 h 4802908"/>
              <a:gd name="connsiteX29" fmla="*/ 0 w 4885688"/>
              <a:gd name="connsiteY29" fmla="*/ 3831653 h 4802908"/>
              <a:gd name="connsiteX30" fmla="*/ 0 w 4885688"/>
              <a:gd name="connsiteY30" fmla="*/ 3249968 h 4802908"/>
              <a:gd name="connsiteX31" fmla="*/ 0 w 4885688"/>
              <a:gd name="connsiteY31" fmla="*/ 2716311 h 4802908"/>
              <a:gd name="connsiteX32" fmla="*/ 0 w 4885688"/>
              <a:gd name="connsiteY32" fmla="*/ 2134626 h 4802908"/>
              <a:gd name="connsiteX33" fmla="*/ 0 w 4885688"/>
              <a:gd name="connsiteY33" fmla="*/ 1552940 h 4802908"/>
              <a:gd name="connsiteX34" fmla="*/ 0 w 4885688"/>
              <a:gd name="connsiteY34" fmla="*/ 1163371 h 4802908"/>
              <a:gd name="connsiteX35" fmla="*/ 0 w 4885688"/>
              <a:gd name="connsiteY35" fmla="*/ 581686 h 4802908"/>
              <a:gd name="connsiteX36" fmla="*/ 0 w 4885688"/>
              <a:gd name="connsiteY36" fmla="*/ 0 h 480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885688" h="4802908" extrusionOk="0">
                <a:moveTo>
                  <a:pt x="0" y="0"/>
                </a:moveTo>
                <a:cubicBezTo>
                  <a:pt x="231452" y="-18037"/>
                  <a:pt x="370555" y="49352"/>
                  <a:pt x="640568" y="0"/>
                </a:cubicBezTo>
                <a:cubicBezTo>
                  <a:pt x="910581" y="-49352"/>
                  <a:pt x="938043" y="7106"/>
                  <a:pt x="1134565" y="0"/>
                </a:cubicBezTo>
                <a:cubicBezTo>
                  <a:pt x="1331087" y="-7106"/>
                  <a:pt x="1448142" y="49378"/>
                  <a:pt x="1628563" y="0"/>
                </a:cubicBezTo>
                <a:cubicBezTo>
                  <a:pt x="1808984" y="-49378"/>
                  <a:pt x="1909260" y="8042"/>
                  <a:pt x="2073703" y="0"/>
                </a:cubicBezTo>
                <a:cubicBezTo>
                  <a:pt x="2238146" y="-8042"/>
                  <a:pt x="2425903" y="41733"/>
                  <a:pt x="2518844" y="0"/>
                </a:cubicBezTo>
                <a:cubicBezTo>
                  <a:pt x="2611785" y="-41733"/>
                  <a:pt x="2824795" y="58389"/>
                  <a:pt x="3012841" y="0"/>
                </a:cubicBezTo>
                <a:cubicBezTo>
                  <a:pt x="3200887" y="-58389"/>
                  <a:pt x="3372472" y="52650"/>
                  <a:pt x="3506838" y="0"/>
                </a:cubicBezTo>
                <a:cubicBezTo>
                  <a:pt x="3641204" y="-52650"/>
                  <a:pt x="3749389" y="12965"/>
                  <a:pt x="3951979" y="0"/>
                </a:cubicBezTo>
                <a:cubicBezTo>
                  <a:pt x="4154569" y="-12965"/>
                  <a:pt x="4633574" y="50950"/>
                  <a:pt x="4885688" y="0"/>
                </a:cubicBezTo>
                <a:cubicBezTo>
                  <a:pt x="4909000" y="178484"/>
                  <a:pt x="4851479" y="480324"/>
                  <a:pt x="4885688" y="629715"/>
                </a:cubicBezTo>
                <a:cubicBezTo>
                  <a:pt x="4919897" y="779107"/>
                  <a:pt x="4867640" y="970811"/>
                  <a:pt x="4885688" y="1067313"/>
                </a:cubicBezTo>
                <a:cubicBezTo>
                  <a:pt x="4903736" y="1163815"/>
                  <a:pt x="4856539" y="1400958"/>
                  <a:pt x="4885688" y="1552940"/>
                </a:cubicBezTo>
                <a:cubicBezTo>
                  <a:pt x="4914837" y="1704922"/>
                  <a:pt x="4846296" y="1807637"/>
                  <a:pt x="4885688" y="1942509"/>
                </a:cubicBezTo>
                <a:cubicBezTo>
                  <a:pt x="4925080" y="2077381"/>
                  <a:pt x="4882051" y="2259043"/>
                  <a:pt x="4885688" y="2380108"/>
                </a:cubicBezTo>
                <a:cubicBezTo>
                  <a:pt x="4889325" y="2501173"/>
                  <a:pt x="4869032" y="2577492"/>
                  <a:pt x="4885688" y="2769677"/>
                </a:cubicBezTo>
                <a:cubicBezTo>
                  <a:pt x="4902344" y="2961862"/>
                  <a:pt x="4854025" y="3177883"/>
                  <a:pt x="4885688" y="3303333"/>
                </a:cubicBezTo>
                <a:cubicBezTo>
                  <a:pt x="4917351" y="3428783"/>
                  <a:pt x="4820779" y="3680504"/>
                  <a:pt x="4885688" y="3933048"/>
                </a:cubicBezTo>
                <a:cubicBezTo>
                  <a:pt x="4950597" y="4185593"/>
                  <a:pt x="4860890" y="4477655"/>
                  <a:pt x="4885688" y="4802908"/>
                </a:cubicBezTo>
                <a:cubicBezTo>
                  <a:pt x="4642712" y="4848790"/>
                  <a:pt x="4530468" y="4744296"/>
                  <a:pt x="4293977" y="4802908"/>
                </a:cubicBezTo>
                <a:cubicBezTo>
                  <a:pt x="4057486" y="4861520"/>
                  <a:pt x="3856072" y="4756582"/>
                  <a:pt x="3653409" y="4802908"/>
                </a:cubicBezTo>
                <a:cubicBezTo>
                  <a:pt x="3450746" y="4849234"/>
                  <a:pt x="3225299" y="4793635"/>
                  <a:pt x="3110555" y="4802908"/>
                </a:cubicBezTo>
                <a:cubicBezTo>
                  <a:pt x="2995811" y="4812181"/>
                  <a:pt x="2677563" y="4794726"/>
                  <a:pt x="2567700" y="4802908"/>
                </a:cubicBezTo>
                <a:cubicBezTo>
                  <a:pt x="2457838" y="4811090"/>
                  <a:pt x="2260280" y="4744879"/>
                  <a:pt x="2024846" y="4802908"/>
                </a:cubicBezTo>
                <a:cubicBezTo>
                  <a:pt x="1789412" y="4860937"/>
                  <a:pt x="1823309" y="4774335"/>
                  <a:pt x="1628563" y="4802908"/>
                </a:cubicBezTo>
                <a:cubicBezTo>
                  <a:pt x="1433817" y="4831481"/>
                  <a:pt x="1176840" y="4742463"/>
                  <a:pt x="1036852" y="4802908"/>
                </a:cubicBezTo>
                <a:cubicBezTo>
                  <a:pt x="896864" y="4863353"/>
                  <a:pt x="650000" y="4756063"/>
                  <a:pt x="493997" y="4802908"/>
                </a:cubicBezTo>
                <a:cubicBezTo>
                  <a:pt x="337995" y="4849753"/>
                  <a:pt x="218298" y="4749173"/>
                  <a:pt x="0" y="4802908"/>
                </a:cubicBezTo>
                <a:cubicBezTo>
                  <a:pt x="-63989" y="4673900"/>
                  <a:pt x="2282" y="4388997"/>
                  <a:pt x="0" y="4221222"/>
                </a:cubicBezTo>
                <a:cubicBezTo>
                  <a:pt x="-2282" y="4053447"/>
                  <a:pt x="40301" y="3960840"/>
                  <a:pt x="0" y="3831653"/>
                </a:cubicBezTo>
                <a:cubicBezTo>
                  <a:pt x="-40301" y="3702466"/>
                  <a:pt x="57907" y="3469928"/>
                  <a:pt x="0" y="3249968"/>
                </a:cubicBezTo>
                <a:cubicBezTo>
                  <a:pt x="-57907" y="3030008"/>
                  <a:pt x="8126" y="2932161"/>
                  <a:pt x="0" y="2716311"/>
                </a:cubicBezTo>
                <a:cubicBezTo>
                  <a:pt x="-8126" y="2500461"/>
                  <a:pt x="53462" y="2318971"/>
                  <a:pt x="0" y="2134626"/>
                </a:cubicBezTo>
                <a:cubicBezTo>
                  <a:pt x="-53462" y="1950282"/>
                  <a:pt x="17979" y="1785911"/>
                  <a:pt x="0" y="1552940"/>
                </a:cubicBezTo>
                <a:cubicBezTo>
                  <a:pt x="-17979" y="1319969"/>
                  <a:pt x="19506" y="1292027"/>
                  <a:pt x="0" y="1163371"/>
                </a:cubicBezTo>
                <a:cubicBezTo>
                  <a:pt x="-19506" y="1034715"/>
                  <a:pt x="18145" y="758443"/>
                  <a:pt x="0" y="581686"/>
                </a:cubicBezTo>
                <a:cubicBezTo>
                  <a:pt x="-18145" y="404930"/>
                  <a:pt x="32313" y="277360"/>
                  <a:pt x="0" y="0"/>
                </a:cubicBezTo>
                <a:close/>
              </a:path>
            </a:pathLst>
          </a:custGeom>
          <a:noFill/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37140891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2FAF1D0-6B70-F213-A544-2E34E0C7C7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939" y="2091424"/>
            <a:ext cx="4286848" cy="495369"/>
          </a:xfrm>
          <a:custGeom>
            <a:avLst/>
            <a:gdLst>
              <a:gd name="connsiteX0" fmla="*/ 0 w 4286848"/>
              <a:gd name="connsiteY0" fmla="*/ 0 h 495369"/>
              <a:gd name="connsiteX1" fmla="*/ 492988 w 4286848"/>
              <a:gd name="connsiteY1" fmla="*/ 0 h 495369"/>
              <a:gd name="connsiteX2" fmla="*/ 1071712 w 4286848"/>
              <a:gd name="connsiteY2" fmla="*/ 0 h 495369"/>
              <a:gd name="connsiteX3" fmla="*/ 1693305 w 4286848"/>
              <a:gd name="connsiteY3" fmla="*/ 0 h 495369"/>
              <a:gd name="connsiteX4" fmla="*/ 2100556 w 4286848"/>
              <a:gd name="connsiteY4" fmla="*/ 0 h 495369"/>
              <a:gd name="connsiteX5" fmla="*/ 2636412 w 4286848"/>
              <a:gd name="connsiteY5" fmla="*/ 0 h 495369"/>
              <a:gd name="connsiteX6" fmla="*/ 3043662 w 4286848"/>
              <a:gd name="connsiteY6" fmla="*/ 0 h 495369"/>
              <a:gd name="connsiteX7" fmla="*/ 3665255 w 4286848"/>
              <a:gd name="connsiteY7" fmla="*/ 0 h 495369"/>
              <a:gd name="connsiteX8" fmla="*/ 4286848 w 4286848"/>
              <a:gd name="connsiteY8" fmla="*/ 0 h 495369"/>
              <a:gd name="connsiteX9" fmla="*/ 4286848 w 4286848"/>
              <a:gd name="connsiteY9" fmla="*/ 495369 h 495369"/>
              <a:gd name="connsiteX10" fmla="*/ 3665255 w 4286848"/>
              <a:gd name="connsiteY10" fmla="*/ 495369 h 495369"/>
              <a:gd name="connsiteX11" fmla="*/ 3086531 w 4286848"/>
              <a:gd name="connsiteY11" fmla="*/ 495369 h 495369"/>
              <a:gd name="connsiteX12" fmla="*/ 2464938 w 4286848"/>
              <a:gd name="connsiteY12" fmla="*/ 495369 h 495369"/>
              <a:gd name="connsiteX13" fmla="*/ 1886213 w 4286848"/>
              <a:gd name="connsiteY13" fmla="*/ 495369 h 495369"/>
              <a:gd name="connsiteX14" fmla="*/ 1264620 w 4286848"/>
              <a:gd name="connsiteY14" fmla="*/ 495369 h 495369"/>
              <a:gd name="connsiteX15" fmla="*/ 814501 w 4286848"/>
              <a:gd name="connsiteY15" fmla="*/ 495369 h 495369"/>
              <a:gd name="connsiteX16" fmla="*/ 0 w 4286848"/>
              <a:gd name="connsiteY16" fmla="*/ 495369 h 495369"/>
              <a:gd name="connsiteX17" fmla="*/ 0 w 4286848"/>
              <a:gd name="connsiteY17" fmla="*/ 0 h 49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86848" h="495369" fill="none" extrusionOk="0">
                <a:moveTo>
                  <a:pt x="0" y="0"/>
                </a:moveTo>
                <a:cubicBezTo>
                  <a:pt x="139748" y="-46563"/>
                  <a:pt x="299976" y="19446"/>
                  <a:pt x="492988" y="0"/>
                </a:cubicBezTo>
                <a:cubicBezTo>
                  <a:pt x="686000" y="-19446"/>
                  <a:pt x="876263" y="18999"/>
                  <a:pt x="1071712" y="0"/>
                </a:cubicBezTo>
                <a:cubicBezTo>
                  <a:pt x="1267161" y="-18999"/>
                  <a:pt x="1393131" y="15600"/>
                  <a:pt x="1693305" y="0"/>
                </a:cubicBezTo>
                <a:cubicBezTo>
                  <a:pt x="1993479" y="-15600"/>
                  <a:pt x="1978210" y="44139"/>
                  <a:pt x="2100556" y="0"/>
                </a:cubicBezTo>
                <a:cubicBezTo>
                  <a:pt x="2222902" y="-44139"/>
                  <a:pt x="2433802" y="19122"/>
                  <a:pt x="2636412" y="0"/>
                </a:cubicBezTo>
                <a:cubicBezTo>
                  <a:pt x="2839022" y="-19122"/>
                  <a:pt x="2902333" y="43634"/>
                  <a:pt x="3043662" y="0"/>
                </a:cubicBezTo>
                <a:cubicBezTo>
                  <a:pt x="3184991" y="-43634"/>
                  <a:pt x="3363657" y="11843"/>
                  <a:pt x="3665255" y="0"/>
                </a:cubicBezTo>
                <a:cubicBezTo>
                  <a:pt x="3966853" y="-11843"/>
                  <a:pt x="4085291" y="25560"/>
                  <a:pt x="4286848" y="0"/>
                </a:cubicBezTo>
                <a:cubicBezTo>
                  <a:pt x="4339302" y="122991"/>
                  <a:pt x="4232280" y="370816"/>
                  <a:pt x="4286848" y="495369"/>
                </a:cubicBezTo>
                <a:cubicBezTo>
                  <a:pt x="4034378" y="501779"/>
                  <a:pt x="3900470" y="421617"/>
                  <a:pt x="3665255" y="495369"/>
                </a:cubicBezTo>
                <a:cubicBezTo>
                  <a:pt x="3430040" y="569121"/>
                  <a:pt x="3329348" y="486916"/>
                  <a:pt x="3086531" y="495369"/>
                </a:cubicBezTo>
                <a:cubicBezTo>
                  <a:pt x="2843714" y="503822"/>
                  <a:pt x="2593469" y="428045"/>
                  <a:pt x="2464938" y="495369"/>
                </a:cubicBezTo>
                <a:cubicBezTo>
                  <a:pt x="2336407" y="562693"/>
                  <a:pt x="2060115" y="452678"/>
                  <a:pt x="1886213" y="495369"/>
                </a:cubicBezTo>
                <a:cubicBezTo>
                  <a:pt x="1712311" y="538060"/>
                  <a:pt x="1501243" y="446260"/>
                  <a:pt x="1264620" y="495369"/>
                </a:cubicBezTo>
                <a:cubicBezTo>
                  <a:pt x="1027997" y="544478"/>
                  <a:pt x="943116" y="491989"/>
                  <a:pt x="814501" y="495369"/>
                </a:cubicBezTo>
                <a:cubicBezTo>
                  <a:pt x="685886" y="498749"/>
                  <a:pt x="333799" y="400453"/>
                  <a:pt x="0" y="495369"/>
                </a:cubicBezTo>
                <a:cubicBezTo>
                  <a:pt x="-6866" y="247797"/>
                  <a:pt x="28440" y="207590"/>
                  <a:pt x="0" y="0"/>
                </a:cubicBezTo>
                <a:close/>
              </a:path>
              <a:path w="4286848" h="495369" stroke="0" extrusionOk="0">
                <a:moveTo>
                  <a:pt x="0" y="0"/>
                </a:moveTo>
                <a:cubicBezTo>
                  <a:pt x="277607" y="-28773"/>
                  <a:pt x="337460" y="1300"/>
                  <a:pt x="578724" y="0"/>
                </a:cubicBezTo>
                <a:cubicBezTo>
                  <a:pt x="819988" y="-1300"/>
                  <a:pt x="820125" y="28966"/>
                  <a:pt x="1028844" y="0"/>
                </a:cubicBezTo>
                <a:cubicBezTo>
                  <a:pt x="1237563" y="-28966"/>
                  <a:pt x="1510327" y="9842"/>
                  <a:pt x="1650436" y="0"/>
                </a:cubicBezTo>
                <a:cubicBezTo>
                  <a:pt x="1790545" y="-9842"/>
                  <a:pt x="2112921" y="63772"/>
                  <a:pt x="2272029" y="0"/>
                </a:cubicBezTo>
                <a:cubicBezTo>
                  <a:pt x="2431137" y="-63772"/>
                  <a:pt x="2686701" y="228"/>
                  <a:pt x="2893622" y="0"/>
                </a:cubicBezTo>
                <a:cubicBezTo>
                  <a:pt x="3100543" y="-228"/>
                  <a:pt x="3347694" y="6625"/>
                  <a:pt x="3515215" y="0"/>
                </a:cubicBezTo>
                <a:cubicBezTo>
                  <a:pt x="3682736" y="-6625"/>
                  <a:pt x="4003017" y="41806"/>
                  <a:pt x="4286848" y="0"/>
                </a:cubicBezTo>
                <a:cubicBezTo>
                  <a:pt x="4336380" y="186300"/>
                  <a:pt x="4248375" y="271242"/>
                  <a:pt x="4286848" y="495369"/>
                </a:cubicBezTo>
                <a:cubicBezTo>
                  <a:pt x="4155617" y="553080"/>
                  <a:pt x="3892070" y="457313"/>
                  <a:pt x="3750992" y="495369"/>
                </a:cubicBezTo>
                <a:cubicBezTo>
                  <a:pt x="3609914" y="533425"/>
                  <a:pt x="3439195" y="487634"/>
                  <a:pt x="3300873" y="495369"/>
                </a:cubicBezTo>
                <a:cubicBezTo>
                  <a:pt x="3162551" y="503104"/>
                  <a:pt x="2812433" y="481408"/>
                  <a:pt x="2679280" y="495369"/>
                </a:cubicBezTo>
                <a:cubicBezTo>
                  <a:pt x="2546127" y="509330"/>
                  <a:pt x="2386717" y="470177"/>
                  <a:pt x="2229161" y="495369"/>
                </a:cubicBezTo>
                <a:cubicBezTo>
                  <a:pt x="2071605" y="520561"/>
                  <a:pt x="1969799" y="459791"/>
                  <a:pt x="1736173" y="495369"/>
                </a:cubicBezTo>
                <a:cubicBezTo>
                  <a:pt x="1502547" y="530947"/>
                  <a:pt x="1363980" y="483181"/>
                  <a:pt x="1157449" y="495369"/>
                </a:cubicBezTo>
                <a:cubicBezTo>
                  <a:pt x="950918" y="507557"/>
                  <a:pt x="846455" y="465922"/>
                  <a:pt x="578724" y="495369"/>
                </a:cubicBezTo>
                <a:cubicBezTo>
                  <a:pt x="310994" y="524816"/>
                  <a:pt x="239738" y="469743"/>
                  <a:pt x="0" y="495369"/>
                </a:cubicBezTo>
                <a:cubicBezTo>
                  <a:pt x="-16024" y="270396"/>
                  <a:pt x="49677" y="203768"/>
                  <a:pt x="0" y="0"/>
                </a:cubicBezTo>
                <a:close/>
              </a:path>
            </a:pathLst>
          </a:custGeom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33212114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F96B0BD-1397-1874-3646-067D71D8F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311" y="5325119"/>
            <a:ext cx="5165965" cy="909677"/>
          </a:xfrm>
          <a:custGeom>
            <a:avLst/>
            <a:gdLst>
              <a:gd name="connsiteX0" fmla="*/ 0 w 5165965"/>
              <a:gd name="connsiteY0" fmla="*/ 0 h 909677"/>
              <a:gd name="connsiteX1" fmla="*/ 470677 w 5165965"/>
              <a:gd name="connsiteY1" fmla="*/ 0 h 909677"/>
              <a:gd name="connsiteX2" fmla="*/ 941354 w 5165965"/>
              <a:gd name="connsiteY2" fmla="*/ 0 h 909677"/>
              <a:gd name="connsiteX3" fmla="*/ 1360371 w 5165965"/>
              <a:gd name="connsiteY3" fmla="*/ 0 h 909677"/>
              <a:gd name="connsiteX4" fmla="*/ 1986027 w 5165965"/>
              <a:gd name="connsiteY4" fmla="*/ 0 h 909677"/>
              <a:gd name="connsiteX5" fmla="*/ 2611682 w 5165965"/>
              <a:gd name="connsiteY5" fmla="*/ 0 h 909677"/>
              <a:gd name="connsiteX6" fmla="*/ 3082359 w 5165965"/>
              <a:gd name="connsiteY6" fmla="*/ 0 h 909677"/>
              <a:gd name="connsiteX7" fmla="*/ 3656355 w 5165965"/>
              <a:gd name="connsiteY7" fmla="*/ 0 h 909677"/>
              <a:gd name="connsiteX8" fmla="*/ 4333671 w 5165965"/>
              <a:gd name="connsiteY8" fmla="*/ 0 h 909677"/>
              <a:gd name="connsiteX9" fmla="*/ 5165965 w 5165965"/>
              <a:gd name="connsiteY9" fmla="*/ 0 h 909677"/>
              <a:gd name="connsiteX10" fmla="*/ 5165965 w 5165965"/>
              <a:gd name="connsiteY10" fmla="*/ 454839 h 909677"/>
              <a:gd name="connsiteX11" fmla="*/ 5165965 w 5165965"/>
              <a:gd name="connsiteY11" fmla="*/ 909677 h 909677"/>
              <a:gd name="connsiteX12" fmla="*/ 4746948 w 5165965"/>
              <a:gd name="connsiteY12" fmla="*/ 909677 h 909677"/>
              <a:gd name="connsiteX13" fmla="*/ 4224611 w 5165965"/>
              <a:gd name="connsiteY13" fmla="*/ 909677 h 909677"/>
              <a:gd name="connsiteX14" fmla="*/ 3598956 w 5165965"/>
              <a:gd name="connsiteY14" fmla="*/ 909677 h 909677"/>
              <a:gd name="connsiteX15" fmla="*/ 3076619 w 5165965"/>
              <a:gd name="connsiteY15" fmla="*/ 909677 h 909677"/>
              <a:gd name="connsiteX16" fmla="*/ 2399304 w 5165965"/>
              <a:gd name="connsiteY16" fmla="*/ 909677 h 909677"/>
              <a:gd name="connsiteX17" fmla="*/ 1980287 w 5165965"/>
              <a:gd name="connsiteY17" fmla="*/ 909677 h 909677"/>
              <a:gd name="connsiteX18" fmla="*/ 1406290 w 5165965"/>
              <a:gd name="connsiteY18" fmla="*/ 909677 h 909677"/>
              <a:gd name="connsiteX19" fmla="*/ 832294 w 5165965"/>
              <a:gd name="connsiteY19" fmla="*/ 909677 h 909677"/>
              <a:gd name="connsiteX20" fmla="*/ 0 w 5165965"/>
              <a:gd name="connsiteY20" fmla="*/ 909677 h 909677"/>
              <a:gd name="connsiteX21" fmla="*/ 0 w 5165965"/>
              <a:gd name="connsiteY21" fmla="*/ 445742 h 909677"/>
              <a:gd name="connsiteX22" fmla="*/ 0 w 5165965"/>
              <a:gd name="connsiteY22" fmla="*/ 0 h 90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65965" h="909677" fill="none" extrusionOk="0">
                <a:moveTo>
                  <a:pt x="0" y="0"/>
                </a:moveTo>
                <a:cubicBezTo>
                  <a:pt x="116068" y="-52339"/>
                  <a:pt x="235850" y="31176"/>
                  <a:pt x="470677" y="0"/>
                </a:cubicBezTo>
                <a:cubicBezTo>
                  <a:pt x="705504" y="-31176"/>
                  <a:pt x="847137" y="14875"/>
                  <a:pt x="941354" y="0"/>
                </a:cubicBezTo>
                <a:cubicBezTo>
                  <a:pt x="1035571" y="-14875"/>
                  <a:pt x="1275991" y="34680"/>
                  <a:pt x="1360371" y="0"/>
                </a:cubicBezTo>
                <a:cubicBezTo>
                  <a:pt x="1444751" y="-34680"/>
                  <a:pt x="1736169" y="19583"/>
                  <a:pt x="1986027" y="0"/>
                </a:cubicBezTo>
                <a:cubicBezTo>
                  <a:pt x="2235885" y="-19583"/>
                  <a:pt x="2331003" y="26773"/>
                  <a:pt x="2611682" y="0"/>
                </a:cubicBezTo>
                <a:cubicBezTo>
                  <a:pt x="2892362" y="-26773"/>
                  <a:pt x="2883986" y="21014"/>
                  <a:pt x="3082359" y="0"/>
                </a:cubicBezTo>
                <a:cubicBezTo>
                  <a:pt x="3280732" y="-21014"/>
                  <a:pt x="3459584" y="55052"/>
                  <a:pt x="3656355" y="0"/>
                </a:cubicBezTo>
                <a:cubicBezTo>
                  <a:pt x="3853126" y="-55052"/>
                  <a:pt x="4001574" y="75873"/>
                  <a:pt x="4333671" y="0"/>
                </a:cubicBezTo>
                <a:cubicBezTo>
                  <a:pt x="4665768" y="-75873"/>
                  <a:pt x="4862125" y="19630"/>
                  <a:pt x="5165965" y="0"/>
                </a:cubicBezTo>
                <a:cubicBezTo>
                  <a:pt x="5180574" y="122102"/>
                  <a:pt x="5142875" y="305320"/>
                  <a:pt x="5165965" y="454839"/>
                </a:cubicBezTo>
                <a:cubicBezTo>
                  <a:pt x="5189055" y="604358"/>
                  <a:pt x="5154771" y="702656"/>
                  <a:pt x="5165965" y="909677"/>
                </a:cubicBezTo>
                <a:cubicBezTo>
                  <a:pt x="4978270" y="936170"/>
                  <a:pt x="4869562" y="864654"/>
                  <a:pt x="4746948" y="909677"/>
                </a:cubicBezTo>
                <a:cubicBezTo>
                  <a:pt x="4624334" y="954700"/>
                  <a:pt x="4346355" y="885865"/>
                  <a:pt x="4224611" y="909677"/>
                </a:cubicBezTo>
                <a:cubicBezTo>
                  <a:pt x="4102867" y="933489"/>
                  <a:pt x="3795983" y="872305"/>
                  <a:pt x="3598956" y="909677"/>
                </a:cubicBezTo>
                <a:cubicBezTo>
                  <a:pt x="3401930" y="947049"/>
                  <a:pt x="3206286" y="867441"/>
                  <a:pt x="3076619" y="909677"/>
                </a:cubicBezTo>
                <a:cubicBezTo>
                  <a:pt x="2946952" y="951913"/>
                  <a:pt x="2638231" y="897909"/>
                  <a:pt x="2399304" y="909677"/>
                </a:cubicBezTo>
                <a:cubicBezTo>
                  <a:pt x="2160378" y="921445"/>
                  <a:pt x="2177530" y="895170"/>
                  <a:pt x="1980287" y="909677"/>
                </a:cubicBezTo>
                <a:cubicBezTo>
                  <a:pt x="1783044" y="924184"/>
                  <a:pt x="1625274" y="841483"/>
                  <a:pt x="1406290" y="909677"/>
                </a:cubicBezTo>
                <a:cubicBezTo>
                  <a:pt x="1187306" y="977871"/>
                  <a:pt x="1087950" y="849510"/>
                  <a:pt x="832294" y="909677"/>
                </a:cubicBezTo>
                <a:cubicBezTo>
                  <a:pt x="576638" y="969844"/>
                  <a:pt x="193389" y="895276"/>
                  <a:pt x="0" y="909677"/>
                </a:cubicBezTo>
                <a:cubicBezTo>
                  <a:pt x="-3610" y="788637"/>
                  <a:pt x="2689" y="641096"/>
                  <a:pt x="0" y="445742"/>
                </a:cubicBezTo>
                <a:cubicBezTo>
                  <a:pt x="-2689" y="250388"/>
                  <a:pt x="45479" y="193068"/>
                  <a:pt x="0" y="0"/>
                </a:cubicBezTo>
                <a:close/>
              </a:path>
              <a:path w="5165965" h="909677" stroke="0" extrusionOk="0">
                <a:moveTo>
                  <a:pt x="0" y="0"/>
                </a:moveTo>
                <a:cubicBezTo>
                  <a:pt x="207357" y="-49263"/>
                  <a:pt x="494743" y="73348"/>
                  <a:pt x="625656" y="0"/>
                </a:cubicBezTo>
                <a:cubicBezTo>
                  <a:pt x="756569" y="-73348"/>
                  <a:pt x="979169" y="34951"/>
                  <a:pt x="1302971" y="0"/>
                </a:cubicBezTo>
                <a:cubicBezTo>
                  <a:pt x="1626774" y="-34951"/>
                  <a:pt x="1601061" y="10621"/>
                  <a:pt x="1825308" y="0"/>
                </a:cubicBezTo>
                <a:cubicBezTo>
                  <a:pt x="2049555" y="-10621"/>
                  <a:pt x="2109273" y="38399"/>
                  <a:pt x="2347644" y="0"/>
                </a:cubicBezTo>
                <a:cubicBezTo>
                  <a:pt x="2586015" y="-38399"/>
                  <a:pt x="2620161" y="59909"/>
                  <a:pt x="2869981" y="0"/>
                </a:cubicBezTo>
                <a:cubicBezTo>
                  <a:pt x="3119801" y="-59909"/>
                  <a:pt x="3186271" y="39401"/>
                  <a:pt x="3340657" y="0"/>
                </a:cubicBezTo>
                <a:cubicBezTo>
                  <a:pt x="3495043" y="-39401"/>
                  <a:pt x="3782890" y="29888"/>
                  <a:pt x="3914653" y="0"/>
                </a:cubicBezTo>
                <a:cubicBezTo>
                  <a:pt x="4046416" y="-29888"/>
                  <a:pt x="4251025" y="48830"/>
                  <a:pt x="4385330" y="0"/>
                </a:cubicBezTo>
                <a:cubicBezTo>
                  <a:pt x="4519635" y="-48830"/>
                  <a:pt x="4972778" y="20077"/>
                  <a:pt x="5165965" y="0"/>
                </a:cubicBezTo>
                <a:cubicBezTo>
                  <a:pt x="5168984" y="128935"/>
                  <a:pt x="5114560" y="286382"/>
                  <a:pt x="5165965" y="445742"/>
                </a:cubicBezTo>
                <a:cubicBezTo>
                  <a:pt x="5217370" y="605102"/>
                  <a:pt x="5164467" y="751984"/>
                  <a:pt x="5165965" y="909677"/>
                </a:cubicBezTo>
                <a:cubicBezTo>
                  <a:pt x="4854946" y="958015"/>
                  <a:pt x="4802503" y="868518"/>
                  <a:pt x="4488650" y="909677"/>
                </a:cubicBezTo>
                <a:cubicBezTo>
                  <a:pt x="4174797" y="950836"/>
                  <a:pt x="4104615" y="871535"/>
                  <a:pt x="3966313" y="909677"/>
                </a:cubicBezTo>
                <a:cubicBezTo>
                  <a:pt x="3828011" y="947819"/>
                  <a:pt x="3579095" y="899649"/>
                  <a:pt x="3443977" y="909677"/>
                </a:cubicBezTo>
                <a:cubicBezTo>
                  <a:pt x="3308859" y="919705"/>
                  <a:pt x="3068428" y="888919"/>
                  <a:pt x="2973300" y="909677"/>
                </a:cubicBezTo>
                <a:cubicBezTo>
                  <a:pt x="2878172" y="930435"/>
                  <a:pt x="2687280" y="905421"/>
                  <a:pt x="2554283" y="909677"/>
                </a:cubicBezTo>
                <a:cubicBezTo>
                  <a:pt x="2421286" y="913933"/>
                  <a:pt x="2253054" y="890882"/>
                  <a:pt x="2083606" y="909677"/>
                </a:cubicBezTo>
                <a:cubicBezTo>
                  <a:pt x="1914158" y="928472"/>
                  <a:pt x="1871647" y="875488"/>
                  <a:pt x="1664589" y="909677"/>
                </a:cubicBezTo>
                <a:cubicBezTo>
                  <a:pt x="1457531" y="943866"/>
                  <a:pt x="1388649" y="855131"/>
                  <a:pt x="1193912" y="909677"/>
                </a:cubicBezTo>
                <a:cubicBezTo>
                  <a:pt x="999175" y="964223"/>
                  <a:pt x="878051" y="903457"/>
                  <a:pt x="774895" y="909677"/>
                </a:cubicBezTo>
                <a:cubicBezTo>
                  <a:pt x="671739" y="915897"/>
                  <a:pt x="234838" y="826397"/>
                  <a:pt x="0" y="909677"/>
                </a:cubicBezTo>
                <a:cubicBezTo>
                  <a:pt x="-8485" y="773335"/>
                  <a:pt x="25828" y="593504"/>
                  <a:pt x="0" y="454839"/>
                </a:cubicBezTo>
                <a:cubicBezTo>
                  <a:pt x="-25828" y="316174"/>
                  <a:pt x="7775" y="190658"/>
                  <a:pt x="0" y="0"/>
                </a:cubicBezTo>
                <a:close/>
              </a:path>
            </a:pathLst>
          </a:custGeom>
          <a:ln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43640413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39630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72C4BDC-BC70-9924-A82E-4D2EE447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FF380B-87DD-1A72-3ACB-2BA276663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b="1" kern="1200" dirty="0"/>
              <a:t>Vrai ou faux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2E7D94C-35E1-36CA-8F97-C32B6C22BD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7374" y="1969136"/>
            <a:ext cx="3976688" cy="3976688"/>
          </a:xfrm>
          <a:noFill/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4E585F2-90EB-1ED9-ADC2-81DAEFFC6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7344" y="1090246"/>
            <a:ext cx="6680872" cy="53808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BE" dirty="0">
                <a:solidFill>
                  <a:srgbClr val="00B050"/>
                </a:solidFill>
              </a:rPr>
              <a:t>Rosie est la fille d’Eléanore.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Tom est le frère d’Eléanore.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>
                <a:solidFill>
                  <a:srgbClr val="00B050"/>
                </a:solidFill>
              </a:rPr>
              <a:t>Lucie et Tom sont frère et sœur.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Paul est le mari de Louise.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>
                <a:solidFill>
                  <a:srgbClr val="00B050"/>
                </a:solidFill>
              </a:rPr>
              <a:t>Arthur est le cousin de Léa.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Jean-Luc est le grand-père de Tom.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>
                <a:solidFill>
                  <a:srgbClr val="00B050"/>
                </a:solidFill>
              </a:rPr>
              <a:t>Jean-Luc et Jeanne ont 4 petits-enfants.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>
                <a:solidFill>
                  <a:srgbClr val="00B050"/>
                </a:solidFill>
              </a:rPr>
              <a:t>Arthur est le fils de Paul et de Lucie.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>
                <a:solidFill>
                  <a:srgbClr val="00B050"/>
                </a:solidFill>
              </a:rPr>
              <a:t>Tom est l’oncle d’Arthur et de Louise.</a:t>
            </a:r>
          </a:p>
          <a:p>
            <a:pPr marL="514350" indent="-514350">
              <a:buFont typeface="+mj-lt"/>
              <a:buAutoNum type="arabicPeriod"/>
            </a:pPr>
            <a:r>
              <a:rPr lang="fr-BE" dirty="0">
                <a:solidFill>
                  <a:srgbClr val="FF0000"/>
                </a:solidFill>
              </a:rPr>
              <a:t>Tom et Eléanore ont deux fils.</a:t>
            </a:r>
          </a:p>
          <a:p>
            <a:pPr marL="514350" indent="-514350">
              <a:buFont typeface="+mj-lt"/>
              <a:buAutoNum type="arabicPeriod"/>
            </a:pPr>
            <a:endParaRPr lang="fr-BE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27BB93B-4DBC-5562-A438-090E296C06B4}"/>
              </a:ext>
            </a:extLst>
          </p:cNvPr>
          <p:cNvSpPr txBox="1"/>
          <p:nvPr/>
        </p:nvSpPr>
        <p:spPr>
          <a:xfrm>
            <a:off x="3492242" y="6310949"/>
            <a:ext cx="520751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Envoie la réponse par WhatsApp pour que je corrige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982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Bravo!</a:t>
            </a:r>
          </a:p>
        </p:txBody>
      </p:sp>
      <p:pic>
        <p:nvPicPr>
          <p:cNvPr id="7" name="Espace réservé d’image 6" descr="Garçon portant un sac à dos rouge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/>
              <a:t>À demain!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880_TF66931380_Win32" id="{1E818752-1E10-49C0-A9A3-0BD7B3F3A698}" vid="{B764C229-3897-4260-A142-561A8214D1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école primaire</Template>
  <TotalTime>132</TotalTime>
  <Words>158</Words>
  <Application>Microsoft Office PowerPoint</Application>
  <PresentationFormat>Grand écran</PresentationFormat>
  <Paragraphs>30</Paragraphs>
  <Slides>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Comic Sans MS</vt:lpstr>
      <vt:lpstr>Franklin Gothic Book</vt:lpstr>
      <vt:lpstr>Thème Office</vt:lpstr>
      <vt:lpstr>Cherche l’intrus</vt:lpstr>
      <vt:lpstr>1- Cherche l’intrus et explique pourquoi en une phrase. 2- Trouve un mot pour regrouper les autres mots. </vt:lpstr>
      <vt:lpstr>1- Cherche l’intrus et explique pourquoi en une phrase. 2- Trouve un mot pour regrouper les autres mots. </vt:lpstr>
      <vt:lpstr>La famille</vt:lpstr>
      <vt:lpstr>Vrai ou faux</vt:lpstr>
      <vt:lpstr>Bravo!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Cherche l’intrus</dc:title>
  <dc:creator>Georges Pascale</dc:creator>
  <cp:lastModifiedBy>Pascale Georges</cp:lastModifiedBy>
  <cp:revision>1</cp:revision>
  <dcterms:created xsi:type="dcterms:W3CDTF">2022-06-22T12:57:58Z</dcterms:created>
  <dcterms:modified xsi:type="dcterms:W3CDTF">2022-08-27T12:19:36Z</dcterms:modified>
</cp:coreProperties>
</file>