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7" r:id="rId4"/>
    <p:sldId id="268" r:id="rId5"/>
    <p:sldId id="269" r:id="rId6"/>
    <p:sldId id="264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C2E98-6064-48F1-87D5-6B2B69BE5F58}" v="88" dt="2022-08-27T12:07:55.975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86" d="100"/>
          <a:sy n="86" d="100"/>
        </p:scale>
        <p:origin x="72" y="2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Georges" userId="8cf3e26db9ae89ed" providerId="LiveId" clId="{95D98FDA-DFF8-4DC9-AA87-3B851C2AA526}"/>
    <pc:docChg chg="undo redo custSel addSld modSld modMainMaster">
      <pc:chgData name="Pascale Georges" userId="8cf3e26db9ae89ed" providerId="LiveId" clId="{95D98FDA-DFF8-4DC9-AA87-3B851C2AA526}" dt="2022-06-23T12:06:10.586" v="937"/>
      <pc:docMkLst>
        <pc:docMk/>
      </pc:docMkLst>
      <pc:sldChg chg="modSp mod modTransition">
        <pc:chgData name="Pascale Georges" userId="8cf3e26db9ae89ed" providerId="LiveId" clId="{95D98FDA-DFF8-4DC9-AA87-3B851C2AA526}" dt="2022-06-23T12:06:10.586" v="937"/>
        <pc:sldMkLst>
          <pc:docMk/>
          <pc:sldMk cId="3997746915" sldId="256"/>
        </pc:sldMkLst>
        <pc:spChg chg="mod">
          <ac:chgData name="Pascale Georges" userId="8cf3e26db9ae89ed" providerId="LiveId" clId="{95D98FDA-DFF8-4DC9-AA87-3B851C2AA526}" dt="2022-06-22T13:18:15.184" v="3" actId="20577"/>
          <ac:spMkLst>
            <pc:docMk/>
            <pc:sldMk cId="3997746915" sldId="256"/>
            <ac:spMk id="7" creationId="{7671E014-38A6-4604-84E2-0E92500FBC52}"/>
          </ac:spMkLst>
        </pc:spChg>
      </pc:sldChg>
      <pc:sldChg chg="addSp delSp modSp mod modTransition">
        <pc:chgData name="Pascale Georges" userId="8cf3e26db9ae89ed" providerId="LiveId" clId="{95D98FDA-DFF8-4DC9-AA87-3B851C2AA526}" dt="2022-06-23T12:06:10.586" v="937"/>
        <pc:sldMkLst>
          <pc:docMk/>
          <pc:sldMk cId="4138966289" sldId="263"/>
        </pc:sldMkLst>
        <pc:picChg chg="del">
          <ac:chgData name="Pascale Georges" userId="8cf3e26db9ae89ed" providerId="LiveId" clId="{95D98FDA-DFF8-4DC9-AA87-3B851C2AA526}" dt="2022-06-22T13:18:50.670" v="4" actId="478"/>
          <ac:picMkLst>
            <pc:docMk/>
            <pc:sldMk cId="4138966289" sldId="263"/>
            <ac:picMk id="7" creationId="{CD11BF3E-4EA2-84CE-8D08-417B7ECD4CA8}"/>
          </ac:picMkLst>
        </pc:picChg>
        <pc:picChg chg="add mod">
          <ac:chgData name="Pascale Georges" userId="8cf3e26db9ae89ed" providerId="LiveId" clId="{95D98FDA-DFF8-4DC9-AA87-3B851C2AA526}" dt="2022-06-22T13:19:29.453" v="7" actId="962"/>
          <ac:picMkLst>
            <pc:docMk/>
            <pc:sldMk cId="4138966289" sldId="263"/>
            <ac:picMk id="9" creationId="{343133A4-E0B3-458A-D810-3285EBCB5847}"/>
          </ac:picMkLst>
        </pc:picChg>
      </pc:sldChg>
      <pc:sldChg chg="modTransition">
        <pc:chgData name="Pascale Georges" userId="8cf3e26db9ae89ed" providerId="LiveId" clId="{95D98FDA-DFF8-4DC9-AA87-3B851C2AA526}" dt="2022-06-23T12:06:10.586" v="937"/>
        <pc:sldMkLst>
          <pc:docMk/>
          <pc:sldMk cId="1923331524" sldId="264"/>
        </pc:sldMkLst>
      </pc:sldChg>
      <pc:sldChg chg="addSp delSp modSp mod modTransition modAnim">
        <pc:chgData name="Pascale Georges" userId="8cf3e26db9ae89ed" providerId="LiveId" clId="{95D98FDA-DFF8-4DC9-AA87-3B851C2AA526}" dt="2022-06-23T12:06:10.586" v="937"/>
        <pc:sldMkLst>
          <pc:docMk/>
          <pc:sldMk cId="4110538510" sldId="267"/>
        </pc:sldMkLst>
        <pc:spChg chg="mod ord">
          <ac:chgData name="Pascale Georges" userId="8cf3e26db9ae89ed" providerId="LiveId" clId="{95D98FDA-DFF8-4DC9-AA87-3B851C2AA526}" dt="2022-06-22T13:21:04.637" v="19" actId="1076"/>
          <ac:spMkLst>
            <pc:docMk/>
            <pc:sldMk cId="4110538510" sldId="267"/>
            <ac:spMk id="3" creationId="{CB2B3EEC-966C-8669-A148-3E7A543C0FFE}"/>
          </ac:spMkLst>
        </pc:spChg>
        <pc:spChg chg="mod">
          <ac:chgData name="Pascale Georges" userId="8cf3e26db9ae89ed" providerId="LiveId" clId="{95D98FDA-DFF8-4DC9-AA87-3B851C2AA526}" dt="2022-06-23T10:17:03.650" v="334" actId="20577"/>
          <ac:spMkLst>
            <pc:docMk/>
            <pc:sldMk cId="4110538510" sldId="267"/>
            <ac:spMk id="6" creationId="{86B0331B-6448-2A5D-5D2B-06BDE44A2368}"/>
          </ac:spMkLst>
        </pc:spChg>
        <pc:picChg chg="del">
          <ac:chgData name="Pascale Georges" userId="8cf3e26db9ae89ed" providerId="LiveId" clId="{95D98FDA-DFF8-4DC9-AA87-3B851C2AA526}" dt="2022-06-22T13:19:40.652" v="8" actId="478"/>
          <ac:picMkLst>
            <pc:docMk/>
            <pc:sldMk cId="4110538510" sldId="267"/>
            <ac:picMk id="7" creationId="{CD11BF3E-4EA2-84CE-8D08-417B7ECD4CA8}"/>
          </ac:picMkLst>
        </pc:picChg>
        <pc:picChg chg="add mod">
          <ac:chgData name="Pascale Georges" userId="8cf3e26db9ae89ed" providerId="LiveId" clId="{95D98FDA-DFF8-4DC9-AA87-3B851C2AA526}" dt="2022-06-22T13:20:27.696" v="14" actId="1076"/>
          <ac:picMkLst>
            <pc:docMk/>
            <pc:sldMk cId="4110538510" sldId="267"/>
            <ac:picMk id="8" creationId="{65532497-0CEB-28E9-F0BD-3C287B5631A1}"/>
          </ac:picMkLst>
        </pc:picChg>
      </pc:sldChg>
      <pc:sldChg chg="addSp delSp modSp mod modTransition modAnim">
        <pc:chgData name="Pascale Georges" userId="8cf3e26db9ae89ed" providerId="LiveId" clId="{95D98FDA-DFF8-4DC9-AA87-3B851C2AA526}" dt="2022-06-23T12:06:10.586" v="937"/>
        <pc:sldMkLst>
          <pc:docMk/>
          <pc:sldMk cId="3963056515" sldId="268"/>
        </pc:sldMkLst>
        <pc:spChg chg="mod">
          <ac:chgData name="Pascale Georges" userId="8cf3e26db9ae89ed" providerId="LiveId" clId="{95D98FDA-DFF8-4DC9-AA87-3B851C2AA526}" dt="2022-06-22T13:32:49.664" v="109" actId="6549"/>
          <ac:spMkLst>
            <pc:docMk/>
            <pc:sldMk cId="3963056515" sldId="268"/>
            <ac:spMk id="2" creationId="{E4FF380B-87DD-1A72-3ACB-2BA276663353}"/>
          </ac:spMkLst>
        </pc:spChg>
        <pc:spChg chg="add mod">
          <ac:chgData name="Pascale Georges" userId="8cf3e26db9ae89ed" providerId="LiveId" clId="{95D98FDA-DFF8-4DC9-AA87-3B851C2AA526}" dt="2022-06-22T13:59:40.850" v="300" actId="1076"/>
          <ac:spMkLst>
            <pc:docMk/>
            <pc:sldMk cId="3963056515" sldId="268"/>
            <ac:spMk id="6" creationId="{2854E1AD-05B3-A87C-9836-93801281BE03}"/>
          </ac:spMkLst>
        </pc:spChg>
        <pc:spChg chg="mod">
          <ac:chgData name="Pascale Georges" userId="8cf3e26db9ae89ed" providerId="LiveId" clId="{95D98FDA-DFF8-4DC9-AA87-3B851C2AA526}" dt="2022-06-22T13:33:47.249" v="253" actId="27636"/>
          <ac:spMkLst>
            <pc:docMk/>
            <pc:sldMk cId="3963056515" sldId="268"/>
            <ac:spMk id="7" creationId="{C0FC835B-9318-B37F-9A34-E5AAC12919FE}"/>
          </ac:spMkLst>
        </pc:spChg>
        <pc:picChg chg="add del mod">
          <ac:chgData name="Pascale Georges" userId="8cf3e26db9ae89ed" providerId="LiveId" clId="{95D98FDA-DFF8-4DC9-AA87-3B851C2AA526}" dt="2022-06-22T13:57:24.129" v="278" actId="21"/>
          <ac:picMkLst>
            <pc:docMk/>
            <pc:sldMk cId="3963056515" sldId="268"/>
            <ac:picMk id="5" creationId="{ED671219-B75D-1772-07A3-5632A6CAAC62}"/>
          </ac:picMkLst>
        </pc:picChg>
        <pc:picChg chg="add del">
          <ac:chgData name="Pascale Georges" userId="8cf3e26db9ae89ed" providerId="LiveId" clId="{95D98FDA-DFF8-4DC9-AA87-3B851C2AA526}" dt="2022-06-22T13:57:54.247" v="282" actId="21"/>
          <ac:picMkLst>
            <pc:docMk/>
            <pc:sldMk cId="3963056515" sldId="268"/>
            <ac:picMk id="8" creationId="{6E428893-53E0-A421-DE22-D1B1E6B1425C}"/>
          </ac:picMkLst>
        </pc:picChg>
        <pc:picChg chg="del">
          <ac:chgData name="Pascale Georges" userId="8cf3e26db9ae89ed" providerId="LiveId" clId="{95D98FDA-DFF8-4DC9-AA87-3B851C2AA526}" dt="2022-06-22T13:56:28.815" v="255" actId="478"/>
          <ac:picMkLst>
            <pc:docMk/>
            <pc:sldMk cId="3963056515" sldId="268"/>
            <ac:picMk id="9" creationId="{1AEF5494-4477-7B5F-0156-07D4F4FBBC78}"/>
          </ac:picMkLst>
        </pc:picChg>
        <pc:picChg chg="add del mod">
          <ac:chgData name="Pascale Georges" userId="8cf3e26db9ae89ed" providerId="LiveId" clId="{95D98FDA-DFF8-4DC9-AA87-3B851C2AA526}" dt="2022-06-22T13:57:49.596" v="280"/>
          <ac:picMkLst>
            <pc:docMk/>
            <pc:sldMk cId="3963056515" sldId="268"/>
            <ac:picMk id="10" creationId="{50145FA1-40E5-3A81-6125-BD356A5F39B6}"/>
          </ac:picMkLst>
        </pc:picChg>
        <pc:picChg chg="add del mod">
          <ac:chgData name="Pascale Georges" userId="8cf3e26db9ae89ed" providerId="LiveId" clId="{95D98FDA-DFF8-4DC9-AA87-3B851C2AA526}" dt="2022-06-22T13:58:29.232" v="289" actId="21"/>
          <ac:picMkLst>
            <pc:docMk/>
            <pc:sldMk cId="3963056515" sldId="268"/>
            <ac:picMk id="11" creationId="{2BF999AB-37B2-C772-CED2-38C957942500}"/>
          </ac:picMkLst>
        </pc:picChg>
        <pc:picChg chg="add del mod">
          <ac:chgData name="Pascale Georges" userId="8cf3e26db9ae89ed" providerId="LiveId" clId="{95D98FDA-DFF8-4DC9-AA87-3B851C2AA526}" dt="2022-06-22T13:58:10.509" v="285" actId="478"/>
          <ac:picMkLst>
            <pc:docMk/>
            <pc:sldMk cId="3963056515" sldId="268"/>
            <ac:picMk id="12" creationId="{B1BAD9A2-F8B7-4465-C6FB-E4192704191C}"/>
          </ac:picMkLst>
        </pc:picChg>
        <pc:picChg chg="add mod">
          <ac:chgData name="Pascale Georges" userId="8cf3e26db9ae89ed" providerId="LiveId" clId="{95D98FDA-DFF8-4DC9-AA87-3B851C2AA526}" dt="2022-06-22T13:59:47.367" v="301" actId="1076"/>
          <ac:picMkLst>
            <pc:docMk/>
            <pc:sldMk cId="3963056515" sldId="268"/>
            <ac:picMk id="13" creationId="{523E7FA7-2300-557C-1C1F-34D16C1AA501}"/>
          </ac:picMkLst>
        </pc:picChg>
        <pc:picChg chg="add mod">
          <ac:chgData name="Pascale Georges" userId="8cf3e26db9ae89ed" providerId="LiveId" clId="{95D98FDA-DFF8-4DC9-AA87-3B851C2AA526}" dt="2022-06-22T14:01:19.642" v="306" actId="14100"/>
          <ac:picMkLst>
            <pc:docMk/>
            <pc:sldMk cId="3963056515" sldId="268"/>
            <ac:picMk id="15" creationId="{5D210BDA-0D41-B2DD-1463-BB6869A97FEA}"/>
          </ac:picMkLst>
        </pc:picChg>
      </pc:sldChg>
      <pc:sldChg chg="addSp delSp modSp add mod modTransition delAnim modAnim">
        <pc:chgData name="Pascale Georges" userId="8cf3e26db9ae89ed" providerId="LiveId" clId="{95D98FDA-DFF8-4DC9-AA87-3B851C2AA526}" dt="2022-06-23T12:06:10.586" v="937"/>
        <pc:sldMkLst>
          <pc:docMk/>
          <pc:sldMk cId="348783689" sldId="269"/>
        </pc:sldMkLst>
        <pc:spChg chg="mod">
          <ac:chgData name="Pascale Georges" userId="8cf3e26db9ae89ed" providerId="LiveId" clId="{95D98FDA-DFF8-4DC9-AA87-3B851C2AA526}" dt="2022-06-23T10:20:24.267" v="375" actId="27636"/>
          <ac:spMkLst>
            <pc:docMk/>
            <pc:sldMk cId="348783689" sldId="269"/>
            <ac:spMk id="2" creationId="{E4FF380B-87DD-1A72-3ACB-2BA276663353}"/>
          </ac:spMkLst>
        </pc:spChg>
        <pc:spChg chg="del">
          <ac:chgData name="Pascale Georges" userId="8cf3e26db9ae89ed" providerId="LiveId" clId="{95D98FDA-DFF8-4DC9-AA87-3B851C2AA526}" dt="2022-06-23T10:20:33.272" v="376" actId="478"/>
          <ac:spMkLst>
            <pc:docMk/>
            <pc:sldMk cId="348783689" sldId="269"/>
            <ac:spMk id="6" creationId="{2854E1AD-05B3-A87C-9836-93801281BE03}"/>
          </ac:spMkLst>
        </pc:spChg>
        <pc:spChg chg="mod">
          <ac:chgData name="Pascale Georges" userId="8cf3e26db9ae89ed" providerId="LiveId" clId="{95D98FDA-DFF8-4DC9-AA87-3B851C2AA526}" dt="2022-06-23T10:35:48.359" v="934" actId="27636"/>
          <ac:spMkLst>
            <pc:docMk/>
            <pc:sldMk cId="348783689" sldId="269"/>
            <ac:spMk id="7" creationId="{C0FC835B-9318-B37F-9A34-E5AAC12919FE}"/>
          </ac:spMkLst>
        </pc:spChg>
        <pc:spChg chg="add mod">
          <ac:chgData name="Pascale Georges" userId="8cf3e26db9ae89ed" providerId="LiveId" clId="{95D98FDA-DFF8-4DC9-AA87-3B851C2AA526}" dt="2022-06-23T12:02:43.501" v="936" actId="1076"/>
          <ac:spMkLst>
            <pc:docMk/>
            <pc:sldMk cId="348783689" sldId="269"/>
            <ac:spMk id="8" creationId="{66819A02-5442-DA34-AF57-0247F824C60D}"/>
          </ac:spMkLst>
        </pc:spChg>
        <pc:picChg chg="del">
          <ac:chgData name="Pascale Georges" userId="8cf3e26db9ae89ed" providerId="LiveId" clId="{95D98FDA-DFF8-4DC9-AA87-3B851C2AA526}" dt="2022-06-23T10:20:35.985" v="378" actId="478"/>
          <ac:picMkLst>
            <pc:docMk/>
            <pc:sldMk cId="348783689" sldId="269"/>
            <ac:picMk id="13" creationId="{523E7FA7-2300-557C-1C1F-34D16C1AA501}"/>
          </ac:picMkLst>
        </pc:picChg>
        <pc:picChg chg="del">
          <ac:chgData name="Pascale Georges" userId="8cf3e26db9ae89ed" providerId="LiveId" clId="{95D98FDA-DFF8-4DC9-AA87-3B851C2AA526}" dt="2022-06-23T10:20:34.803" v="377" actId="478"/>
          <ac:picMkLst>
            <pc:docMk/>
            <pc:sldMk cId="348783689" sldId="269"/>
            <ac:picMk id="15" creationId="{5D210BDA-0D41-B2DD-1463-BB6869A97FEA}"/>
          </ac:picMkLst>
        </pc:picChg>
      </pc:sldChg>
      <pc:sldMasterChg chg="modTransition modSldLayout">
        <pc:chgData name="Pascale Georges" userId="8cf3e26db9ae89ed" providerId="LiveId" clId="{95D98FDA-DFF8-4DC9-AA87-3B851C2AA526}" dt="2022-06-23T12:06:10.586" v="937"/>
        <pc:sldMasterMkLst>
          <pc:docMk/>
          <pc:sldMasterMk cId="2828830183" sldId="2147483648"/>
        </pc:sldMasterMkLst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3771749785" sldId="2147483649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365204626" sldId="2147483650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2658144869" sldId="2147483651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4214248179" sldId="2147483652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3538970167" sldId="2147483653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1979844536" sldId="2147483654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3656831055" sldId="2147483655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1013977454" sldId="2147483657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2256173411" sldId="2147483658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2464497924" sldId="2147483660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4200568610" sldId="2147483661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655702603" sldId="2147483662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1804643999" sldId="2147483663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991442515" sldId="2147483664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1013669218" sldId="2147483665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3915233634" sldId="2147483666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224023878" sldId="2147483667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2922855615" sldId="2147483668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199802832" sldId="2147483669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987248839" sldId="2147483670"/>
          </pc:sldLayoutMkLst>
        </pc:sldLayoutChg>
        <pc:sldLayoutChg chg="modTransition">
          <pc:chgData name="Pascale Georges" userId="8cf3e26db9ae89ed" providerId="LiveId" clId="{95D98FDA-DFF8-4DC9-AA87-3B851C2AA526}" dt="2022-06-23T12:06:10.586" v="937"/>
          <pc:sldLayoutMkLst>
            <pc:docMk/>
            <pc:sldMasterMk cId="2828830183" sldId="2147483648"/>
            <pc:sldLayoutMk cId="1225526534" sldId="2147483671"/>
          </pc:sldLayoutMkLst>
        </pc:sldLayoutChg>
      </pc:sldMasterChg>
    </pc:docChg>
  </pc:docChgLst>
  <pc:docChgLst>
    <pc:chgData name="Pascale Georges" userId="8cf3e26db9ae89ed" providerId="LiveId" clId="{15EC2E98-6064-48F1-87D5-6B2B69BE5F58}"/>
    <pc:docChg chg="modSld">
      <pc:chgData name="Pascale Georges" userId="8cf3e26db9ae89ed" providerId="LiveId" clId="{15EC2E98-6064-48F1-87D5-6B2B69BE5F58}" dt="2022-08-27T12:07:55.975" v="87" actId="20577"/>
      <pc:docMkLst>
        <pc:docMk/>
      </pc:docMkLst>
      <pc:sldChg chg="modSp">
        <pc:chgData name="Pascale Georges" userId="8cf3e26db9ae89ed" providerId="LiveId" clId="{15EC2E98-6064-48F1-87D5-6B2B69BE5F58}" dt="2022-08-27T12:07:55.975" v="87" actId="20577"/>
        <pc:sldMkLst>
          <pc:docMk/>
          <pc:sldMk cId="348783689" sldId="269"/>
        </pc:sldMkLst>
        <pc:spChg chg="mod">
          <ac:chgData name="Pascale Georges" userId="8cf3e26db9ae89ed" providerId="LiveId" clId="{15EC2E98-6064-48F1-87D5-6B2B69BE5F58}" dt="2022-08-27T12:07:55.975" v="87" actId="20577"/>
          <ac:spMkLst>
            <pc:docMk/>
            <pc:sldMk cId="348783689" sldId="269"/>
            <ac:spMk id="7" creationId="{C0FC835B-9318-B37F-9A34-E5AAC12919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2853A2-F7E2-4B2B-90B9-8B6DB830EAEB}" type="datetime1">
              <a:rPr lang="fr-FR" smtClean="0"/>
              <a:t>27/08/2022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C86D4E-2E32-426F-83F9-7CC91B4997B8}" type="datetime1">
              <a:rPr lang="fr-FR" noProof="0" smtClean="0"/>
              <a:t>27/08/2022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1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45" name="Espace réservé au texte 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sm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e l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au texte 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au texte 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au texte 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0" name="Espace réservé au texte 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3" name="Espace réservé au texte 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5" name="Espace réservé au texte 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6" name="Espace réservé au texte 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8" name="Espace réservé au texte 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9" name="Espace réservé au texte 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0" name="Espace réservé au texte 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 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 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sm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sm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à l’image 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nio.com/fr/nature-morte-fr/nourriture-paille-grain-lagriculture-mais-natures-mortes-macro-detai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Cherche l’intrus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Pascale GEORGES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 dirty="0"/>
              <a:t>2</a:t>
            </a:r>
          </a:p>
        </p:txBody>
      </p:sp>
      <p:pic>
        <p:nvPicPr>
          <p:cNvPr id="9" name="Espace réservé d’image 8" descr="Enfants à un bureau regardant un bloc-not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2</a:t>
            </a:fld>
            <a:endParaRPr lang="fr-FR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3133A4-E0B3-458A-D810-3285EBCB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B0331B-6448-2A5D-5D2B-06BDE44A2368}"/>
              </a:ext>
            </a:extLst>
          </p:cNvPr>
          <p:cNvSpPr txBox="1">
            <a:spLocks/>
          </p:cNvSpPr>
          <p:nvPr/>
        </p:nvSpPr>
        <p:spPr>
          <a:xfrm>
            <a:off x="2980192" y="5894897"/>
            <a:ext cx="6231616" cy="832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dirty="0"/>
              <a:t>Le « maïs » est une céréale et un légume.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Les mois de l’année. 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532497-0CEB-28E9-F0BD-3C287B56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  <p:sp>
        <p:nvSpPr>
          <p:cNvPr id="3" name="Croix 2">
            <a:extLst>
              <a:ext uri="{FF2B5EF4-FFF2-40B4-BE49-F238E27FC236}">
                <a16:creationId xmlns:a16="http://schemas.microsoft.com/office/drawing/2014/main" id="{CB2B3EEC-966C-8669-A148-3E7A543C0FFE}"/>
              </a:ext>
            </a:extLst>
          </p:cNvPr>
          <p:cNvSpPr/>
          <p:nvPr/>
        </p:nvSpPr>
        <p:spPr>
          <a:xfrm rot="2042753">
            <a:off x="3756237" y="4164313"/>
            <a:ext cx="1418337" cy="1412267"/>
          </a:xfrm>
          <a:prstGeom prst="plus">
            <a:avLst>
              <a:gd name="adj" fmla="val 42794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0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 dirty="0">
                <a:latin typeface="+mj-lt"/>
                <a:ea typeface="+mj-ea"/>
                <a:cs typeface="+mj-cs"/>
              </a:rPr>
              <a:t>Les mois de l’année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FC835B-9318-B37F-9A34-E5AAC12919FE}"/>
              </a:ext>
            </a:extLst>
          </p:cNvPr>
          <p:cNvSpPr txBox="1"/>
          <p:nvPr/>
        </p:nvSpPr>
        <p:spPr>
          <a:xfrm>
            <a:off x="2382982" y="1825625"/>
            <a:ext cx="3636818" cy="4838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Janvier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Février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Mars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Avril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Mai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Juin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Juillet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Août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Septembre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Octobre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Novembre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/>
                </a:solidFill>
              </a:rPr>
              <a:t>Décembre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54E1AD-05B3-A87C-9836-93801281BE03}"/>
              </a:ext>
            </a:extLst>
          </p:cNvPr>
          <p:cNvSpPr txBox="1"/>
          <p:nvPr/>
        </p:nvSpPr>
        <p:spPr>
          <a:xfrm>
            <a:off x="5842347" y="2686923"/>
            <a:ext cx="5719538" cy="1477328"/>
          </a:xfrm>
          <a:custGeom>
            <a:avLst/>
            <a:gdLst>
              <a:gd name="connsiteX0" fmla="*/ 0 w 5719538"/>
              <a:gd name="connsiteY0" fmla="*/ 0 h 1477328"/>
              <a:gd name="connsiteX1" fmla="*/ 457563 w 5719538"/>
              <a:gd name="connsiteY1" fmla="*/ 0 h 1477328"/>
              <a:gd name="connsiteX2" fmla="*/ 1086712 w 5719538"/>
              <a:gd name="connsiteY2" fmla="*/ 0 h 1477328"/>
              <a:gd name="connsiteX3" fmla="*/ 1715861 w 5719538"/>
              <a:gd name="connsiteY3" fmla="*/ 0 h 1477328"/>
              <a:gd name="connsiteX4" fmla="*/ 2402206 w 5719538"/>
              <a:gd name="connsiteY4" fmla="*/ 0 h 1477328"/>
              <a:gd name="connsiteX5" fmla="*/ 2916964 w 5719538"/>
              <a:gd name="connsiteY5" fmla="*/ 0 h 1477328"/>
              <a:gd name="connsiteX6" fmla="*/ 3488918 w 5719538"/>
              <a:gd name="connsiteY6" fmla="*/ 0 h 1477328"/>
              <a:gd name="connsiteX7" fmla="*/ 4118067 w 5719538"/>
              <a:gd name="connsiteY7" fmla="*/ 0 h 1477328"/>
              <a:gd name="connsiteX8" fmla="*/ 4518435 w 5719538"/>
              <a:gd name="connsiteY8" fmla="*/ 0 h 1477328"/>
              <a:gd name="connsiteX9" fmla="*/ 4975998 w 5719538"/>
              <a:gd name="connsiteY9" fmla="*/ 0 h 1477328"/>
              <a:gd name="connsiteX10" fmla="*/ 5719538 w 5719538"/>
              <a:gd name="connsiteY10" fmla="*/ 0 h 1477328"/>
              <a:gd name="connsiteX11" fmla="*/ 5719538 w 5719538"/>
              <a:gd name="connsiteY11" fmla="*/ 521989 h 1477328"/>
              <a:gd name="connsiteX12" fmla="*/ 5719538 w 5719538"/>
              <a:gd name="connsiteY12" fmla="*/ 999659 h 1477328"/>
              <a:gd name="connsiteX13" fmla="*/ 5719538 w 5719538"/>
              <a:gd name="connsiteY13" fmla="*/ 1477328 h 1477328"/>
              <a:gd name="connsiteX14" fmla="*/ 5147584 w 5719538"/>
              <a:gd name="connsiteY14" fmla="*/ 1477328 h 1477328"/>
              <a:gd name="connsiteX15" fmla="*/ 4575630 w 5719538"/>
              <a:gd name="connsiteY15" fmla="*/ 1477328 h 1477328"/>
              <a:gd name="connsiteX16" fmla="*/ 3946481 w 5719538"/>
              <a:gd name="connsiteY16" fmla="*/ 1477328 h 1477328"/>
              <a:gd name="connsiteX17" fmla="*/ 3431723 w 5719538"/>
              <a:gd name="connsiteY17" fmla="*/ 1477328 h 1477328"/>
              <a:gd name="connsiteX18" fmla="*/ 2745378 w 5719538"/>
              <a:gd name="connsiteY18" fmla="*/ 1477328 h 1477328"/>
              <a:gd name="connsiteX19" fmla="*/ 2287815 w 5719538"/>
              <a:gd name="connsiteY19" fmla="*/ 1477328 h 1477328"/>
              <a:gd name="connsiteX20" fmla="*/ 1887448 w 5719538"/>
              <a:gd name="connsiteY20" fmla="*/ 1477328 h 1477328"/>
              <a:gd name="connsiteX21" fmla="*/ 1429885 w 5719538"/>
              <a:gd name="connsiteY21" fmla="*/ 1477328 h 1477328"/>
              <a:gd name="connsiteX22" fmla="*/ 1029517 w 5719538"/>
              <a:gd name="connsiteY22" fmla="*/ 1477328 h 1477328"/>
              <a:gd name="connsiteX23" fmla="*/ 514758 w 5719538"/>
              <a:gd name="connsiteY23" fmla="*/ 1477328 h 1477328"/>
              <a:gd name="connsiteX24" fmla="*/ 0 w 5719538"/>
              <a:gd name="connsiteY24" fmla="*/ 1477328 h 1477328"/>
              <a:gd name="connsiteX25" fmla="*/ 0 w 5719538"/>
              <a:gd name="connsiteY25" fmla="*/ 955339 h 1477328"/>
              <a:gd name="connsiteX26" fmla="*/ 0 w 5719538"/>
              <a:gd name="connsiteY26" fmla="*/ 477669 h 1477328"/>
              <a:gd name="connsiteX27" fmla="*/ 0 w 5719538"/>
              <a:gd name="connsiteY27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19538" h="1477328" fill="none" extrusionOk="0">
                <a:moveTo>
                  <a:pt x="0" y="0"/>
                </a:moveTo>
                <a:cubicBezTo>
                  <a:pt x="97829" y="-8442"/>
                  <a:pt x="261724" y="51063"/>
                  <a:pt x="457563" y="0"/>
                </a:cubicBezTo>
                <a:cubicBezTo>
                  <a:pt x="653402" y="-51063"/>
                  <a:pt x="834461" y="66046"/>
                  <a:pt x="1086712" y="0"/>
                </a:cubicBezTo>
                <a:cubicBezTo>
                  <a:pt x="1338963" y="-66046"/>
                  <a:pt x="1519632" y="2718"/>
                  <a:pt x="1715861" y="0"/>
                </a:cubicBezTo>
                <a:cubicBezTo>
                  <a:pt x="1912090" y="-2718"/>
                  <a:pt x="2125464" y="77314"/>
                  <a:pt x="2402206" y="0"/>
                </a:cubicBezTo>
                <a:cubicBezTo>
                  <a:pt x="2678949" y="-77314"/>
                  <a:pt x="2800403" y="5209"/>
                  <a:pt x="2916964" y="0"/>
                </a:cubicBezTo>
                <a:cubicBezTo>
                  <a:pt x="3033525" y="-5209"/>
                  <a:pt x="3204115" y="64965"/>
                  <a:pt x="3488918" y="0"/>
                </a:cubicBezTo>
                <a:cubicBezTo>
                  <a:pt x="3773721" y="-64965"/>
                  <a:pt x="3888001" y="73761"/>
                  <a:pt x="4118067" y="0"/>
                </a:cubicBezTo>
                <a:cubicBezTo>
                  <a:pt x="4348133" y="-73761"/>
                  <a:pt x="4350139" y="6710"/>
                  <a:pt x="4518435" y="0"/>
                </a:cubicBezTo>
                <a:cubicBezTo>
                  <a:pt x="4686731" y="-6710"/>
                  <a:pt x="4819191" y="33844"/>
                  <a:pt x="4975998" y="0"/>
                </a:cubicBezTo>
                <a:cubicBezTo>
                  <a:pt x="5132805" y="-33844"/>
                  <a:pt x="5446137" y="23303"/>
                  <a:pt x="5719538" y="0"/>
                </a:cubicBezTo>
                <a:cubicBezTo>
                  <a:pt x="5746676" y="120267"/>
                  <a:pt x="5694371" y="407590"/>
                  <a:pt x="5719538" y="521989"/>
                </a:cubicBezTo>
                <a:cubicBezTo>
                  <a:pt x="5744705" y="636388"/>
                  <a:pt x="5672416" y="873403"/>
                  <a:pt x="5719538" y="999659"/>
                </a:cubicBezTo>
                <a:cubicBezTo>
                  <a:pt x="5766660" y="1125915"/>
                  <a:pt x="5687255" y="1368453"/>
                  <a:pt x="5719538" y="1477328"/>
                </a:cubicBezTo>
                <a:cubicBezTo>
                  <a:pt x="5560790" y="1518649"/>
                  <a:pt x="5428438" y="1472254"/>
                  <a:pt x="5147584" y="1477328"/>
                </a:cubicBezTo>
                <a:cubicBezTo>
                  <a:pt x="4866730" y="1482402"/>
                  <a:pt x="4704680" y="1422539"/>
                  <a:pt x="4575630" y="1477328"/>
                </a:cubicBezTo>
                <a:cubicBezTo>
                  <a:pt x="4446580" y="1532117"/>
                  <a:pt x="4223320" y="1463556"/>
                  <a:pt x="3946481" y="1477328"/>
                </a:cubicBezTo>
                <a:cubicBezTo>
                  <a:pt x="3669642" y="1491100"/>
                  <a:pt x="3650596" y="1433795"/>
                  <a:pt x="3431723" y="1477328"/>
                </a:cubicBezTo>
                <a:cubicBezTo>
                  <a:pt x="3212850" y="1520861"/>
                  <a:pt x="3039878" y="1456384"/>
                  <a:pt x="2745378" y="1477328"/>
                </a:cubicBezTo>
                <a:cubicBezTo>
                  <a:pt x="2450878" y="1498272"/>
                  <a:pt x="2416048" y="1467563"/>
                  <a:pt x="2287815" y="1477328"/>
                </a:cubicBezTo>
                <a:cubicBezTo>
                  <a:pt x="2159582" y="1487093"/>
                  <a:pt x="2003951" y="1446927"/>
                  <a:pt x="1887448" y="1477328"/>
                </a:cubicBezTo>
                <a:cubicBezTo>
                  <a:pt x="1770945" y="1507729"/>
                  <a:pt x="1535297" y="1458594"/>
                  <a:pt x="1429885" y="1477328"/>
                </a:cubicBezTo>
                <a:cubicBezTo>
                  <a:pt x="1324473" y="1496062"/>
                  <a:pt x="1198082" y="1466222"/>
                  <a:pt x="1029517" y="1477328"/>
                </a:cubicBezTo>
                <a:cubicBezTo>
                  <a:pt x="860952" y="1488434"/>
                  <a:pt x="636254" y="1444087"/>
                  <a:pt x="514758" y="1477328"/>
                </a:cubicBezTo>
                <a:cubicBezTo>
                  <a:pt x="393262" y="1510569"/>
                  <a:pt x="191197" y="1436931"/>
                  <a:pt x="0" y="1477328"/>
                </a:cubicBezTo>
                <a:cubicBezTo>
                  <a:pt x="-43453" y="1293891"/>
                  <a:pt x="59523" y="1116771"/>
                  <a:pt x="0" y="955339"/>
                </a:cubicBezTo>
                <a:cubicBezTo>
                  <a:pt x="-59523" y="793907"/>
                  <a:pt x="9945" y="640251"/>
                  <a:pt x="0" y="477669"/>
                </a:cubicBezTo>
                <a:cubicBezTo>
                  <a:pt x="-9945" y="315087"/>
                  <a:pt x="37202" y="140015"/>
                  <a:pt x="0" y="0"/>
                </a:cubicBezTo>
                <a:close/>
              </a:path>
              <a:path w="5719538" h="1477328" stroke="0" extrusionOk="0">
                <a:moveTo>
                  <a:pt x="0" y="0"/>
                </a:moveTo>
                <a:cubicBezTo>
                  <a:pt x="103723" y="-16138"/>
                  <a:pt x="308394" y="26471"/>
                  <a:pt x="514758" y="0"/>
                </a:cubicBezTo>
                <a:cubicBezTo>
                  <a:pt x="721122" y="-26471"/>
                  <a:pt x="820853" y="11532"/>
                  <a:pt x="915126" y="0"/>
                </a:cubicBezTo>
                <a:cubicBezTo>
                  <a:pt x="1009399" y="-11532"/>
                  <a:pt x="1319209" y="5843"/>
                  <a:pt x="1544275" y="0"/>
                </a:cubicBezTo>
                <a:cubicBezTo>
                  <a:pt x="1769341" y="-5843"/>
                  <a:pt x="1785545" y="37494"/>
                  <a:pt x="1944643" y="0"/>
                </a:cubicBezTo>
                <a:cubicBezTo>
                  <a:pt x="2103741" y="-37494"/>
                  <a:pt x="2264489" y="4439"/>
                  <a:pt x="2459401" y="0"/>
                </a:cubicBezTo>
                <a:cubicBezTo>
                  <a:pt x="2654313" y="-4439"/>
                  <a:pt x="2718442" y="25930"/>
                  <a:pt x="2916964" y="0"/>
                </a:cubicBezTo>
                <a:cubicBezTo>
                  <a:pt x="3115486" y="-25930"/>
                  <a:pt x="3207345" y="26710"/>
                  <a:pt x="3488918" y="0"/>
                </a:cubicBezTo>
                <a:cubicBezTo>
                  <a:pt x="3770491" y="-26710"/>
                  <a:pt x="3882108" y="15549"/>
                  <a:pt x="4118067" y="0"/>
                </a:cubicBezTo>
                <a:cubicBezTo>
                  <a:pt x="4354026" y="-15549"/>
                  <a:pt x="4583432" y="67512"/>
                  <a:pt x="4747217" y="0"/>
                </a:cubicBezTo>
                <a:cubicBezTo>
                  <a:pt x="4911002" y="-67512"/>
                  <a:pt x="5511182" y="50049"/>
                  <a:pt x="5719538" y="0"/>
                </a:cubicBezTo>
                <a:cubicBezTo>
                  <a:pt x="5747334" y="120391"/>
                  <a:pt x="5696844" y="347241"/>
                  <a:pt x="5719538" y="477669"/>
                </a:cubicBezTo>
                <a:cubicBezTo>
                  <a:pt x="5742232" y="608097"/>
                  <a:pt x="5693158" y="755611"/>
                  <a:pt x="5719538" y="999659"/>
                </a:cubicBezTo>
                <a:cubicBezTo>
                  <a:pt x="5745918" y="1243707"/>
                  <a:pt x="5690811" y="1274111"/>
                  <a:pt x="5719538" y="1477328"/>
                </a:cubicBezTo>
                <a:cubicBezTo>
                  <a:pt x="5498000" y="1490611"/>
                  <a:pt x="5443364" y="1436624"/>
                  <a:pt x="5261975" y="1477328"/>
                </a:cubicBezTo>
                <a:cubicBezTo>
                  <a:pt x="5080586" y="1518032"/>
                  <a:pt x="4896564" y="1413057"/>
                  <a:pt x="4690021" y="1477328"/>
                </a:cubicBezTo>
                <a:cubicBezTo>
                  <a:pt x="4483478" y="1541599"/>
                  <a:pt x="4438889" y="1451076"/>
                  <a:pt x="4232458" y="1477328"/>
                </a:cubicBezTo>
                <a:cubicBezTo>
                  <a:pt x="4026027" y="1503580"/>
                  <a:pt x="3891267" y="1469518"/>
                  <a:pt x="3774895" y="1477328"/>
                </a:cubicBezTo>
                <a:cubicBezTo>
                  <a:pt x="3658523" y="1485138"/>
                  <a:pt x="3496488" y="1456483"/>
                  <a:pt x="3374527" y="1477328"/>
                </a:cubicBezTo>
                <a:cubicBezTo>
                  <a:pt x="3252566" y="1498173"/>
                  <a:pt x="3025838" y="1431173"/>
                  <a:pt x="2688183" y="1477328"/>
                </a:cubicBezTo>
                <a:cubicBezTo>
                  <a:pt x="2350528" y="1523483"/>
                  <a:pt x="2394490" y="1473302"/>
                  <a:pt x="2287815" y="1477328"/>
                </a:cubicBezTo>
                <a:cubicBezTo>
                  <a:pt x="2181140" y="1481354"/>
                  <a:pt x="1997315" y="1469679"/>
                  <a:pt x="1773057" y="1477328"/>
                </a:cubicBezTo>
                <a:cubicBezTo>
                  <a:pt x="1548799" y="1484977"/>
                  <a:pt x="1419701" y="1446397"/>
                  <a:pt x="1315494" y="1477328"/>
                </a:cubicBezTo>
                <a:cubicBezTo>
                  <a:pt x="1211287" y="1508259"/>
                  <a:pt x="973236" y="1466498"/>
                  <a:pt x="800735" y="1477328"/>
                </a:cubicBezTo>
                <a:cubicBezTo>
                  <a:pt x="628234" y="1488158"/>
                  <a:pt x="247402" y="1404612"/>
                  <a:pt x="0" y="1477328"/>
                </a:cubicBezTo>
                <a:cubicBezTo>
                  <a:pt x="-51705" y="1237836"/>
                  <a:pt x="1653" y="1070068"/>
                  <a:pt x="0" y="955339"/>
                </a:cubicBezTo>
                <a:cubicBezTo>
                  <a:pt x="-1653" y="840610"/>
                  <a:pt x="22058" y="638196"/>
                  <a:pt x="0" y="507216"/>
                </a:cubicBezTo>
                <a:cubicBezTo>
                  <a:pt x="-22058" y="376236"/>
                  <a:pt x="41803" y="1588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602449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Définition de maïs</a:t>
            </a:r>
          </a:p>
          <a:p>
            <a:endParaRPr lang="fr-BE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BE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BE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B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3E7FA7-2300-557C-1C1F-34D16C1AA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512" y="3163286"/>
            <a:ext cx="5246520" cy="753550"/>
          </a:xfrm>
          <a:prstGeom prst="rect">
            <a:avLst/>
          </a:prstGeom>
        </p:spPr>
      </p:pic>
      <p:pic>
        <p:nvPicPr>
          <p:cNvPr id="15" name="Image 14" descr="Une image contenant maïs, alimentation&#10;&#10;Description générée automatiquement">
            <a:extLst>
              <a:ext uri="{FF2B5EF4-FFF2-40B4-BE49-F238E27FC236}">
                <a16:creationId xmlns:a16="http://schemas.microsoft.com/office/drawing/2014/main" id="{5D210BDA-0D41-B2DD-1463-BB6869A97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24809" y="1098381"/>
            <a:ext cx="214128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kern="1200" dirty="0">
                <a:latin typeface="+mj-lt"/>
                <a:ea typeface="+mj-ea"/>
                <a:cs typeface="+mj-cs"/>
              </a:rPr>
              <a:t>Trouve le mois de l’année qui convient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FC835B-9318-B37F-9A34-E5AAC12919FE}"/>
              </a:ext>
            </a:extLst>
          </p:cNvPr>
          <p:cNvSpPr txBox="1"/>
          <p:nvPr/>
        </p:nvSpPr>
        <p:spPr>
          <a:xfrm>
            <a:off x="2106756" y="1472005"/>
            <a:ext cx="9589943" cy="4838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Le premier mois de l’année c’est </a:t>
            </a:r>
            <a:r>
              <a:rPr lang="fr-FR" sz="2800" dirty="0">
                <a:solidFill>
                  <a:srgbClr val="FF0000"/>
                </a:solidFill>
              </a:rPr>
              <a:t>janvier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Le dernier mois de l’année c’est </a:t>
            </a:r>
            <a:r>
              <a:rPr lang="fr-FR" sz="2800" dirty="0">
                <a:solidFill>
                  <a:srgbClr val="FF0000"/>
                </a:solidFill>
              </a:rPr>
              <a:t>décembre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Les grandes vacances c’est en </a:t>
            </a:r>
            <a:r>
              <a:rPr lang="fr-FR" sz="2800" dirty="0">
                <a:solidFill>
                  <a:srgbClr val="FF0000"/>
                </a:solidFill>
              </a:rPr>
              <a:t>juillet</a:t>
            </a:r>
            <a:r>
              <a:rPr lang="fr-FR" sz="2800" dirty="0">
                <a:solidFill>
                  <a:schemeClr val="accent4"/>
                </a:solidFill>
              </a:rPr>
              <a:t> et en </a:t>
            </a:r>
            <a:r>
              <a:rPr lang="fr-FR" sz="2800" dirty="0">
                <a:solidFill>
                  <a:srgbClr val="FF0000"/>
                </a:solidFill>
              </a:rPr>
              <a:t>août</a:t>
            </a:r>
            <a:endParaRPr lang="fr-FR" sz="2800" dirty="0">
              <a:solidFill>
                <a:schemeClr val="accent4"/>
              </a:solidFill>
            </a:endParaRP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Le plus petit mois de l’année c’est </a:t>
            </a:r>
            <a:r>
              <a:rPr lang="fr-FR" sz="2800" dirty="0">
                <a:solidFill>
                  <a:srgbClr val="FF0000"/>
                </a:solidFill>
              </a:rPr>
              <a:t>février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La fin de l’hiver et le début du printemps c’est en </a:t>
            </a:r>
            <a:r>
              <a:rPr lang="fr-FR" sz="2800" dirty="0">
                <a:solidFill>
                  <a:srgbClr val="FF0000"/>
                </a:solidFill>
              </a:rPr>
              <a:t>mars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En 2021, les élèves recommençaient l’école en </a:t>
            </a:r>
            <a:r>
              <a:rPr lang="fr-FR" sz="2800" dirty="0">
                <a:solidFill>
                  <a:srgbClr val="FF0000"/>
                </a:solidFill>
              </a:rPr>
              <a:t>septembre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Le mois des examens de fin d’année c’est en </a:t>
            </a:r>
            <a:r>
              <a:rPr lang="fr-FR" sz="2800" dirty="0">
                <a:solidFill>
                  <a:srgbClr val="FF0000"/>
                </a:solidFill>
              </a:rPr>
              <a:t>juin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En </a:t>
            </a:r>
            <a:r>
              <a:rPr lang="fr-FR" sz="2800" dirty="0">
                <a:solidFill>
                  <a:srgbClr val="FF0000"/>
                </a:solidFill>
              </a:rPr>
              <a:t>avril</a:t>
            </a:r>
            <a:r>
              <a:rPr lang="fr-FR" sz="2800" dirty="0">
                <a:solidFill>
                  <a:schemeClr val="accent4"/>
                </a:solidFill>
              </a:rPr>
              <a:t> ne te découvres pas d’un fil, en mai fait ce qu’il te plait.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La foire à Liège c’est en </a:t>
            </a:r>
            <a:r>
              <a:rPr lang="fr-FR" sz="2800" dirty="0">
                <a:solidFill>
                  <a:srgbClr val="FF0000"/>
                </a:solidFill>
              </a:rPr>
              <a:t>octobre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 dirty="0">
                <a:solidFill>
                  <a:schemeClr val="accent4"/>
                </a:solidFill>
              </a:rPr>
              <a:t>Froid en </a:t>
            </a:r>
            <a:r>
              <a:rPr lang="fr-FR" sz="2800" dirty="0">
                <a:solidFill>
                  <a:srgbClr val="FF0000"/>
                </a:solidFill>
              </a:rPr>
              <a:t>mai,</a:t>
            </a:r>
            <a:r>
              <a:rPr lang="fr-FR" sz="2800" dirty="0">
                <a:solidFill>
                  <a:schemeClr val="accent4"/>
                </a:solidFill>
              </a:rPr>
              <a:t> chaud en novembre.</a:t>
            </a:r>
          </a:p>
          <a:p>
            <a:pPr marL="57150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2800">
                <a:solidFill>
                  <a:schemeClr val="accent4"/>
                </a:solidFill>
              </a:rPr>
              <a:t>En </a:t>
            </a:r>
            <a:r>
              <a:rPr lang="fr-FR" sz="2800">
                <a:solidFill>
                  <a:srgbClr val="FF0000"/>
                </a:solidFill>
              </a:rPr>
              <a:t>novembre,</a:t>
            </a:r>
            <a:r>
              <a:rPr lang="fr-FR" sz="2800">
                <a:solidFill>
                  <a:schemeClr val="accent4"/>
                </a:solidFill>
              </a:rPr>
              <a:t> </a:t>
            </a:r>
            <a:r>
              <a:rPr lang="fr-FR" sz="2800" dirty="0">
                <a:solidFill>
                  <a:schemeClr val="accent4"/>
                </a:solidFill>
              </a:rPr>
              <a:t>s'il tonne, la fin de l'année sera bonne.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819A02-5442-DA34-AF57-0247F824C60D}"/>
              </a:ext>
            </a:extLst>
          </p:cNvPr>
          <p:cNvSpPr txBox="1"/>
          <p:nvPr/>
        </p:nvSpPr>
        <p:spPr>
          <a:xfrm>
            <a:off x="3492242" y="6310949"/>
            <a:ext cx="520751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Envoie la réponse par WhatsApp pour que je corrige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7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Bravo!</a:t>
            </a:r>
          </a:p>
        </p:txBody>
      </p:sp>
      <p:pic>
        <p:nvPicPr>
          <p:cNvPr id="7" name="Espace réservé d’image 6" descr="Garçon portant un sac à dos rouge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/>
              <a:t>À demain!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0_TF66931380_Win32" id="{1E818752-1E10-49C0-A9A3-0BD7B3F3A698}" vid="{B764C229-3897-4260-A142-561A8214D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180</TotalTime>
  <Words>218</Words>
  <Application>Microsoft Office PowerPoint</Application>
  <PresentationFormat>Grand écran</PresentationFormat>
  <Paragraphs>46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Franklin Gothic Book</vt:lpstr>
      <vt:lpstr>Thème Office</vt:lpstr>
      <vt:lpstr>Cherche l’intrus</vt:lpstr>
      <vt:lpstr>1- Cherche l’intrus et explique pourquoi en une phrase. 2- Trouve un mot pour regrouper les autres mots. </vt:lpstr>
      <vt:lpstr>1- Cherche l’intrus et explique pourquoi en une phrase. 2- Trouve un mot pour regrouper les autres mots. </vt:lpstr>
      <vt:lpstr>Les mois de l’année</vt:lpstr>
      <vt:lpstr>Trouve le mois de l’année qui convient</vt:lpstr>
      <vt:lpstr>Bravo!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Cherche l’intrus</dc:title>
  <dc:creator>Georges Pascale</dc:creator>
  <cp:lastModifiedBy>Pascale Georges</cp:lastModifiedBy>
  <cp:revision>1</cp:revision>
  <dcterms:created xsi:type="dcterms:W3CDTF">2022-06-22T12:57:58Z</dcterms:created>
  <dcterms:modified xsi:type="dcterms:W3CDTF">2022-08-27T12:07:56Z</dcterms:modified>
</cp:coreProperties>
</file>