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66283-F941-4373-ACC0-0460EE1105A9}" v="15" dt="2023-02-26T12:45:16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09" d="100"/>
          <a:sy n="109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e Georges" userId="8cf3e26db9ae89ed" providerId="LiveId" clId="{1A766283-F941-4373-ACC0-0460EE1105A9}"/>
    <pc:docChg chg="custSel addSld modSld">
      <pc:chgData name="Pascale Georges" userId="8cf3e26db9ae89ed" providerId="LiveId" clId="{1A766283-F941-4373-ACC0-0460EE1105A9}" dt="2023-02-26T12:45:21.072" v="142" actId="1076"/>
      <pc:docMkLst>
        <pc:docMk/>
      </pc:docMkLst>
      <pc:sldChg chg="modSp mod">
        <pc:chgData name="Pascale Georges" userId="8cf3e26db9ae89ed" providerId="LiveId" clId="{1A766283-F941-4373-ACC0-0460EE1105A9}" dt="2023-02-26T12:09:24.241" v="58" actId="14100"/>
        <pc:sldMkLst>
          <pc:docMk/>
          <pc:sldMk cId="0" sldId="256"/>
        </pc:sldMkLst>
        <pc:spChg chg="mod">
          <ac:chgData name="Pascale Georges" userId="8cf3e26db9ae89ed" providerId="LiveId" clId="{1A766283-F941-4373-ACC0-0460EE1105A9}" dt="2023-02-26T12:09:24.241" v="58" actId="14100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 delAnim">
        <pc:chgData name="Pascale Georges" userId="8cf3e26db9ae89ed" providerId="LiveId" clId="{1A766283-F941-4373-ACC0-0460EE1105A9}" dt="2023-02-26T12:27:29.092" v="130" actId="1076"/>
        <pc:sldMkLst>
          <pc:docMk/>
          <pc:sldMk cId="1106512392" sldId="257"/>
        </pc:sldMkLst>
        <pc:picChg chg="add mod">
          <ac:chgData name="Pascale Georges" userId="8cf3e26db9ae89ed" providerId="LiveId" clId="{1A766283-F941-4373-ACC0-0460EE1105A9}" dt="2023-02-26T12:10:03.258" v="63" actId="14100"/>
          <ac:picMkLst>
            <pc:docMk/>
            <pc:sldMk cId="1106512392" sldId="257"/>
            <ac:picMk id="3" creationId="{DB262843-DF6B-6D07-CE1F-CE0801F690C8}"/>
          </ac:picMkLst>
        </pc:picChg>
        <pc:picChg chg="del">
          <ac:chgData name="Pascale Georges" userId="8cf3e26db9ae89ed" providerId="LiveId" clId="{1A766283-F941-4373-ACC0-0460EE1105A9}" dt="2023-02-26T12:09:36.003" v="59" actId="478"/>
          <ac:picMkLst>
            <pc:docMk/>
            <pc:sldMk cId="1106512392" sldId="257"/>
            <ac:picMk id="4" creationId="{08B82BA6-DE2F-A316-E194-11EFFBC01925}"/>
          </ac:picMkLst>
        </pc:picChg>
        <pc:picChg chg="mod">
          <ac:chgData name="Pascale Georges" userId="8cf3e26db9ae89ed" providerId="LiveId" clId="{1A766283-F941-4373-ACC0-0460EE1105A9}" dt="2023-02-26T12:27:29.092" v="130" actId="1076"/>
          <ac:picMkLst>
            <pc:docMk/>
            <pc:sldMk cId="1106512392" sldId="257"/>
            <ac:picMk id="5" creationId="{CB378959-9E2B-34BF-AF5B-BC5D7AD43929}"/>
          </ac:picMkLst>
        </pc:picChg>
        <pc:picChg chg="del">
          <ac:chgData name="Pascale Georges" userId="8cf3e26db9ae89ed" providerId="LiveId" clId="{1A766283-F941-4373-ACC0-0460EE1105A9}" dt="2023-02-26T12:10:16.320" v="65" actId="478"/>
          <ac:picMkLst>
            <pc:docMk/>
            <pc:sldMk cId="1106512392" sldId="257"/>
            <ac:picMk id="6" creationId="{15C2BA2B-7152-554B-1FA7-2E34C3425555}"/>
          </ac:picMkLst>
        </pc:picChg>
      </pc:sldChg>
      <pc:sldChg chg="addSp delSp modSp mod delAnim">
        <pc:chgData name="Pascale Georges" userId="8cf3e26db9ae89ed" providerId="LiveId" clId="{1A766283-F941-4373-ACC0-0460EE1105A9}" dt="2023-02-26T12:28:37.926" v="131" actId="1076"/>
        <pc:sldMkLst>
          <pc:docMk/>
          <pc:sldMk cId="2932443979" sldId="258"/>
        </pc:sldMkLst>
        <pc:picChg chg="add del">
          <ac:chgData name="Pascale Georges" userId="8cf3e26db9ae89ed" providerId="LiveId" clId="{1A766283-F941-4373-ACC0-0460EE1105A9}" dt="2023-02-26T12:13:44.946" v="68" actId="478"/>
          <ac:picMkLst>
            <pc:docMk/>
            <pc:sldMk cId="2932443979" sldId="258"/>
            <ac:picMk id="3" creationId="{1BA97F96-C479-306E-B421-E6EA9AA6DFA1}"/>
          </ac:picMkLst>
        </pc:picChg>
        <pc:picChg chg="del">
          <ac:chgData name="Pascale Georges" userId="8cf3e26db9ae89ed" providerId="LiveId" clId="{1A766283-F941-4373-ACC0-0460EE1105A9}" dt="2023-02-26T12:10:11.761" v="64" actId="478"/>
          <ac:picMkLst>
            <pc:docMk/>
            <pc:sldMk cId="2932443979" sldId="258"/>
            <ac:picMk id="5" creationId="{69798C04-430C-B877-FD6B-829299387215}"/>
          </ac:picMkLst>
        </pc:picChg>
        <pc:picChg chg="del">
          <ac:chgData name="Pascale Georges" userId="8cf3e26db9ae89ed" providerId="LiveId" clId="{1A766283-F941-4373-ACC0-0460EE1105A9}" dt="2023-02-26T12:10:20.087" v="66" actId="478"/>
          <ac:picMkLst>
            <pc:docMk/>
            <pc:sldMk cId="2932443979" sldId="258"/>
            <ac:picMk id="6" creationId="{86279812-C579-7BE1-CFD9-2581BBC577B3}"/>
          </ac:picMkLst>
        </pc:picChg>
        <pc:picChg chg="add mod">
          <ac:chgData name="Pascale Georges" userId="8cf3e26db9ae89ed" providerId="LiveId" clId="{1A766283-F941-4373-ACC0-0460EE1105A9}" dt="2023-02-26T12:14:26.329" v="71" actId="14100"/>
          <ac:picMkLst>
            <pc:docMk/>
            <pc:sldMk cId="2932443979" sldId="258"/>
            <ac:picMk id="7" creationId="{ACA5191A-4EFB-61C5-2A9B-6E8071ED9841}"/>
          </ac:picMkLst>
        </pc:picChg>
        <pc:picChg chg="mod">
          <ac:chgData name="Pascale Georges" userId="8cf3e26db9ae89ed" providerId="LiveId" clId="{1A766283-F941-4373-ACC0-0460EE1105A9}" dt="2023-02-26T12:28:37.926" v="131" actId="1076"/>
          <ac:picMkLst>
            <pc:docMk/>
            <pc:sldMk cId="2932443979" sldId="258"/>
            <ac:picMk id="8" creationId="{5A2FBB4C-E9B8-DEDA-C178-06BDCE26EA03}"/>
          </ac:picMkLst>
        </pc:picChg>
      </pc:sldChg>
      <pc:sldChg chg="addSp delSp modSp mod delAnim">
        <pc:chgData name="Pascale Georges" userId="8cf3e26db9ae89ed" providerId="LiveId" clId="{1A766283-F941-4373-ACC0-0460EE1105A9}" dt="2023-02-26T12:30:16.880" v="132" actId="1076"/>
        <pc:sldMkLst>
          <pc:docMk/>
          <pc:sldMk cId="682481332" sldId="259"/>
        </pc:sldMkLst>
        <pc:picChg chg="add mod">
          <ac:chgData name="Pascale Georges" userId="8cf3e26db9ae89ed" providerId="LiveId" clId="{1A766283-F941-4373-ACC0-0460EE1105A9}" dt="2023-02-26T12:15:12.298" v="76" actId="14100"/>
          <ac:picMkLst>
            <pc:docMk/>
            <pc:sldMk cId="682481332" sldId="259"/>
            <ac:picMk id="3" creationId="{3110A011-FC21-1D40-922D-56EDBB3D8AB0}"/>
          </ac:picMkLst>
        </pc:picChg>
        <pc:picChg chg="del">
          <ac:chgData name="Pascale Georges" userId="8cf3e26db9ae89ed" providerId="LiveId" clId="{1A766283-F941-4373-ACC0-0460EE1105A9}" dt="2023-02-26T12:14:36.250" v="72" actId="478"/>
          <ac:picMkLst>
            <pc:docMk/>
            <pc:sldMk cId="682481332" sldId="259"/>
            <ac:picMk id="4" creationId="{2CC1081D-0508-049E-A775-ECAC51176ECA}"/>
          </ac:picMkLst>
        </pc:picChg>
        <pc:picChg chg="mod">
          <ac:chgData name="Pascale Georges" userId="8cf3e26db9ae89ed" providerId="LiveId" clId="{1A766283-F941-4373-ACC0-0460EE1105A9}" dt="2023-02-26T12:30:16.880" v="132" actId="1076"/>
          <ac:picMkLst>
            <pc:docMk/>
            <pc:sldMk cId="682481332" sldId="259"/>
            <ac:picMk id="5" creationId="{AD4E358D-7036-0ACF-8BFB-7B18A9CC6C5B}"/>
          </ac:picMkLst>
        </pc:picChg>
        <pc:picChg chg="del">
          <ac:chgData name="Pascale Georges" userId="8cf3e26db9ae89ed" providerId="LiveId" clId="{1A766283-F941-4373-ACC0-0460EE1105A9}" dt="2023-02-26T12:14:37.502" v="73" actId="478"/>
          <ac:picMkLst>
            <pc:docMk/>
            <pc:sldMk cId="682481332" sldId="259"/>
            <ac:picMk id="8" creationId="{742174C4-6E3F-8729-C52C-056840A735DF}"/>
          </ac:picMkLst>
        </pc:picChg>
      </pc:sldChg>
      <pc:sldChg chg="addSp delSp modSp mod delAnim">
        <pc:chgData name="Pascale Georges" userId="8cf3e26db9ae89ed" providerId="LiveId" clId="{1A766283-F941-4373-ACC0-0460EE1105A9}" dt="2023-02-26T12:31:37.089" v="133" actId="1076"/>
        <pc:sldMkLst>
          <pc:docMk/>
          <pc:sldMk cId="1843011362" sldId="260"/>
        </pc:sldMkLst>
        <pc:picChg chg="add mod">
          <ac:chgData name="Pascale Georges" userId="8cf3e26db9ae89ed" providerId="LiveId" clId="{1A766283-F941-4373-ACC0-0460EE1105A9}" dt="2023-02-26T12:15:48.002" v="81" actId="14100"/>
          <ac:picMkLst>
            <pc:docMk/>
            <pc:sldMk cId="1843011362" sldId="260"/>
            <ac:picMk id="3" creationId="{6E6BB4DE-BE05-A005-A2D4-A0B61C0DC7BE}"/>
          </ac:picMkLst>
        </pc:picChg>
        <pc:picChg chg="mod">
          <ac:chgData name="Pascale Georges" userId="8cf3e26db9ae89ed" providerId="LiveId" clId="{1A766283-F941-4373-ACC0-0460EE1105A9}" dt="2023-02-26T12:31:37.089" v="133" actId="1076"/>
          <ac:picMkLst>
            <pc:docMk/>
            <pc:sldMk cId="1843011362" sldId="260"/>
            <ac:picMk id="4" creationId="{E3F21B08-CD76-B2DB-7CB0-7B1D6C007859}"/>
          </ac:picMkLst>
        </pc:picChg>
        <pc:picChg chg="del">
          <ac:chgData name="Pascale Georges" userId="8cf3e26db9ae89ed" providerId="LiveId" clId="{1A766283-F941-4373-ACC0-0460EE1105A9}" dt="2023-02-26T12:15:16.890" v="77" actId="478"/>
          <ac:picMkLst>
            <pc:docMk/>
            <pc:sldMk cId="1843011362" sldId="260"/>
            <ac:picMk id="5" creationId="{B254280B-C700-5D0F-7F90-75A2729132E4}"/>
          </ac:picMkLst>
        </pc:picChg>
        <pc:picChg chg="del">
          <ac:chgData name="Pascale Georges" userId="8cf3e26db9ae89ed" providerId="LiveId" clId="{1A766283-F941-4373-ACC0-0460EE1105A9}" dt="2023-02-26T12:15:18.652" v="78" actId="478"/>
          <ac:picMkLst>
            <pc:docMk/>
            <pc:sldMk cId="1843011362" sldId="260"/>
            <ac:picMk id="7" creationId="{323D44CC-465E-6751-DD14-F7A9F5F1DF12}"/>
          </ac:picMkLst>
        </pc:picChg>
      </pc:sldChg>
      <pc:sldChg chg="addSp delSp modSp mod delAnim">
        <pc:chgData name="Pascale Georges" userId="8cf3e26db9ae89ed" providerId="LiveId" clId="{1A766283-F941-4373-ACC0-0460EE1105A9}" dt="2023-02-26T12:33:23.460" v="134" actId="1076"/>
        <pc:sldMkLst>
          <pc:docMk/>
          <pc:sldMk cId="2144070959" sldId="261"/>
        </pc:sldMkLst>
        <pc:picChg chg="add mod">
          <ac:chgData name="Pascale Georges" userId="8cf3e26db9ae89ed" providerId="LiveId" clId="{1A766283-F941-4373-ACC0-0460EE1105A9}" dt="2023-02-26T12:16:28.098" v="87" actId="14100"/>
          <ac:picMkLst>
            <pc:docMk/>
            <pc:sldMk cId="2144070959" sldId="261"/>
            <ac:picMk id="3" creationId="{AAB2102A-7FAA-C125-596E-C90686B66211}"/>
          </ac:picMkLst>
        </pc:picChg>
        <pc:picChg chg="del">
          <ac:chgData name="Pascale Georges" userId="8cf3e26db9ae89ed" providerId="LiveId" clId="{1A766283-F941-4373-ACC0-0460EE1105A9}" dt="2023-02-26T12:15:51.085" v="82" actId="478"/>
          <ac:picMkLst>
            <pc:docMk/>
            <pc:sldMk cId="2144070959" sldId="261"/>
            <ac:picMk id="4" creationId="{6972E2CC-8227-363B-3DE9-699CA5E696D6}"/>
          </ac:picMkLst>
        </pc:picChg>
        <pc:picChg chg="mod">
          <ac:chgData name="Pascale Georges" userId="8cf3e26db9ae89ed" providerId="LiveId" clId="{1A766283-F941-4373-ACC0-0460EE1105A9}" dt="2023-02-26T12:33:23.460" v="134" actId="1076"/>
          <ac:picMkLst>
            <pc:docMk/>
            <pc:sldMk cId="2144070959" sldId="261"/>
            <ac:picMk id="5" creationId="{EB5D79BD-56D7-85FA-19F7-5FEF401E2978}"/>
          </ac:picMkLst>
        </pc:picChg>
        <pc:picChg chg="del">
          <ac:chgData name="Pascale Georges" userId="8cf3e26db9ae89ed" providerId="LiveId" clId="{1A766283-F941-4373-ACC0-0460EE1105A9}" dt="2023-02-26T12:15:52.584" v="83" actId="478"/>
          <ac:picMkLst>
            <pc:docMk/>
            <pc:sldMk cId="2144070959" sldId="261"/>
            <ac:picMk id="6" creationId="{AA5DC104-944A-6E1B-9E94-092C62F36313}"/>
          </ac:picMkLst>
        </pc:picChg>
      </pc:sldChg>
      <pc:sldChg chg="addSp delSp modSp mod delAnim">
        <pc:chgData name="Pascale Georges" userId="8cf3e26db9ae89ed" providerId="LiveId" clId="{1A766283-F941-4373-ACC0-0460EE1105A9}" dt="2023-02-26T12:35:41.360" v="135" actId="1076"/>
        <pc:sldMkLst>
          <pc:docMk/>
          <pc:sldMk cId="80781284" sldId="262"/>
        </pc:sldMkLst>
        <pc:picChg chg="add mod">
          <ac:chgData name="Pascale Georges" userId="8cf3e26db9ae89ed" providerId="LiveId" clId="{1A766283-F941-4373-ACC0-0460EE1105A9}" dt="2023-02-26T12:16:59.860" v="92" actId="14100"/>
          <ac:picMkLst>
            <pc:docMk/>
            <pc:sldMk cId="80781284" sldId="262"/>
            <ac:picMk id="3" creationId="{F3A043F7-7906-47E5-3C89-9FE7685DDA44}"/>
          </ac:picMkLst>
        </pc:picChg>
        <pc:picChg chg="mod">
          <ac:chgData name="Pascale Georges" userId="8cf3e26db9ae89ed" providerId="LiveId" clId="{1A766283-F941-4373-ACC0-0460EE1105A9}" dt="2023-02-26T12:35:41.360" v="135" actId="1076"/>
          <ac:picMkLst>
            <pc:docMk/>
            <pc:sldMk cId="80781284" sldId="262"/>
            <ac:picMk id="4" creationId="{EE275879-C436-5235-0EF7-21985944A35D}"/>
          </ac:picMkLst>
        </pc:picChg>
        <pc:picChg chg="del">
          <ac:chgData name="Pascale Georges" userId="8cf3e26db9ae89ed" providerId="LiveId" clId="{1A766283-F941-4373-ACC0-0460EE1105A9}" dt="2023-02-26T12:16:31.493" v="88" actId="478"/>
          <ac:picMkLst>
            <pc:docMk/>
            <pc:sldMk cId="80781284" sldId="262"/>
            <ac:picMk id="5" creationId="{12EF6C80-C0D1-6C25-46FB-EFC52188AD01}"/>
          </ac:picMkLst>
        </pc:picChg>
        <pc:picChg chg="del">
          <ac:chgData name="Pascale Georges" userId="8cf3e26db9ae89ed" providerId="LiveId" clId="{1A766283-F941-4373-ACC0-0460EE1105A9}" dt="2023-02-26T12:16:32.974" v="89" actId="478"/>
          <ac:picMkLst>
            <pc:docMk/>
            <pc:sldMk cId="80781284" sldId="262"/>
            <ac:picMk id="7" creationId="{6141B041-25CC-EE44-C0F4-7AA7F58022BA}"/>
          </ac:picMkLst>
        </pc:picChg>
      </pc:sldChg>
      <pc:sldChg chg="addSp delSp modSp mod delAnim">
        <pc:chgData name="Pascale Georges" userId="8cf3e26db9ae89ed" providerId="LiveId" clId="{1A766283-F941-4373-ACC0-0460EE1105A9}" dt="2023-02-26T12:37:12.250" v="136" actId="1076"/>
        <pc:sldMkLst>
          <pc:docMk/>
          <pc:sldMk cId="2607916222" sldId="263"/>
        </pc:sldMkLst>
        <pc:picChg chg="add mod">
          <ac:chgData name="Pascale Georges" userId="8cf3e26db9ae89ed" providerId="LiveId" clId="{1A766283-F941-4373-ACC0-0460EE1105A9}" dt="2023-02-26T12:17:41.669" v="97" actId="14100"/>
          <ac:picMkLst>
            <pc:docMk/>
            <pc:sldMk cId="2607916222" sldId="263"/>
            <ac:picMk id="3" creationId="{2D29D3BB-7B1F-62A5-C86E-CB7AA049B1FF}"/>
          </ac:picMkLst>
        </pc:picChg>
        <pc:picChg chg="del">
          <ac:chgData name="Pascale Georges" userId="8cf3e26db9ae89ed" providerId="LiveId" clId="{1A766283-F941-4373-ACC0-0460EE1105A9}" dt="2023-02-26T12:17:02.619" v="93" actId="478"/>
          <ac:picMkLst>
            <pc:docMk/>
            <pc:sldMk cId="2607916222" sldId="263"/>
            <ac:picMk id="4" creationId="{F3858E84-3248-3F08-4754-67468CC1B98A}"/>
          </ac:picMkLst>
        </pc:picChg>
        <pc:picChg chg="mod">
          <ac:chgData name="Pascale Georges" userId="8cf3e26db9ae89ed" providerId="LiveId" clId="{1A766283-F941-4373-ACC0-0460EE1105A9}" dt="2023-02-26T12:37:12.250" v="136" actId="1076"/>
          <ac:picMkLst>
            <pc:docMk/>
            <pc:sldMk cId="2607916222" sldId="263"/>
            <ac:picMk id="5" creationId="{15B333FC-89B7-613B-380D-36D58DCB3333}"/>
          </ac:picMkLst>
        </pc:picChg>
        <pc:picChg chg="del">
          <ac:chgData name="Pascale Georges" userId="8cf3e26db9ae89ed" providerId="LiveId" clId="{1A766283-F941-4373-ACC0-0460EE1105A9}" dt="2023-02-26T12:17:03.788" v="94" actId="478"/>
          <ac:picMkLst>
            <pc:docMk/>
            <pc:sldMk cId="2607916222" sldId="263"/>
            <ac:picMk id="7" creationId="{9467ED4F-F4C8-DE6D-6D00-F2F8646094A5}"/>
          </ac:picMkLst>
        </pc:picChg>
      </pc:sldChg>
      <pc:sldChg chg="addSp delSp modSp mod delAnim">
        <pc:chgData name="Pascale Georges" userId="8cf3e26db9ae89ed" providerId="LiveId" clId="{1A766283-F941-4373-ACC0-0460EE1105A9}" dt="2023-02-26T12:38:54.733" v="137" actId="1076"/>
        <pc:sldMkLst>
          <pc:docMk/>
          <pc:sldMk cId="398897425" sldId="264"/>
        </pc:sldMkLst>
        <pc:picChg chg="add mod">
          <ac:chgData name="Pascale Georges" userId="8cf3e26db9ae89ed" providerId="LiveId" clId="{1A766283-F941-4373-ACC0-0460EE1105A9}" dt="2023-02-26T12:18:15.807" v="102" actId="14100"/>
          <ac:picMkLst>
            <pc:docMk/>
            <pc:sldMk cId="398897425" sldId="264"/>
            <ac:picMk id="3" creationId="{7C471757-1986-BC28-9D08-E6999B3981A6}"/>
          </ac:picMkLst>
        </pc:picChg>
        <pc:picChg chg="mod">
          <ac:chgData name="Pascale Georges" userId="8cf3e26db9ae89ed" providerId="LiveId" clId="{1A766283-F941-4373-ACC0-0460EE1105A9}" dt="2023-02-26T12:38:54.733" v="137" actId="1076"/>
          <ac:picMkLst>
            <pc:docMk/>
            <pc:sldMk cId="398897425" sldId="264"/>
            <ac:picMk id="4" creationId="{65159658-B33E-6E02-F692-D53F85C72FBE}"/>
          </ac:picMkLst>
        </pc:picChg>
        <pc:picChg chg="del">
          <ac:chgData name="Pascale Georges" userId="8cf3e26db9ae89ed" providerId="LiveId" clId="{1A766283-F941-4373-ACC0-0460EE1105A9}" dt="2023-02-26T12:17:44.540" v="98" actId="478"/>
          <ac:picMkLst>
            <pc:docMk/>
            <pc:sldMk cId="398897425" sldId="264"/>
            <ac:picMk id="5" creationId="{F5214125-026E-4908-76E6-A53ABB43F542}"/>
          </ac:picMkLst>
        </pc:picChg>
        <pc:picChg chg="del">
          <ac:chgData name="Pascale Georges" userId="8cf3e26db9ae89ed" providerId="LiveId" clId="{1A766283-F941-4373-ACC0-0460EE1105A9}" dt="2023-02-26T12:17:45.934" v="99" actId="478"/>
          <ac:picMkLst>
            <pc:docMk/>
            <pc:sldMk cId="398897425" sldId="264"/>
            <ac:picMk id="6" creationId="{6EF24128-3503-06F3-B511-C2C4D16D85A9}"/>
          </ac:picMkLst>
        </pc:picChg>
      </pc:sldChg>
      <pc:sldChg chg="addSp delSp modSp mod delAnim">
        <pc:chgData name="Pascale Georges" userId="8cf3e26db9ae89ed" providerId="LiveId" clId="{1A766283-F941-4373-ACC0-0460EE1105A9}" dt="2023-02-26T12:40:00.983" v="138" actId="1076"/>
        <pc:sldMkLst>
          <pc:docMk/>
          <pc:sldMk cId="3913663727" sldId="265"/>
        </pc:sldMkLst>
        <pc:picChg chg="add mod">
          <ac:chgData name="Pascale Georges" userId="8cf3e26db9ae89ed" providerId="LiveId" clId="{1A766283-F941-4373-ACC0-0460EE1105A9}" dt="2023-02-26T12:18:57.080" v="107" actId="14100"/>
          <ac:picMkLst>
            <pc:docMk/>
            <pc:sldMk cId="3913663727" sldId="265"/>
            <ac:picMk id="3" creationId="{21B984BE-1471-4947-8C3C-805F841A1ADF}"/>
          </ac:picMkLst>
        </pc:picChg>
        <pc:picChg chg="del">
          <ac:chgData name="Pascale Georges" userId="8cf3e26db9ae89ed" providerId="LiveId" clId="{1A766283-F941-4373-ACC0-0460EE1105A9}" dt="2023-02-26T12:18:19.052" v="103" actId="478"/>
          <ac:picMkLst>
            <pc:docMk/>
            <pc:sldMk cId="3913663727" sldId="265"/>
            <ac:picMk id="4" creationId="{4DE6D7F2-3187-CEE6-7306-BB256BD45905}"/>
          </ac:picMkLst>
        </pc:picChg>
        <pc:picChg chg="mod">
          <ac:chgData name="Pascale Georges" userId="8cf3e26db9ae89ed" providerId="LiveId" clId="{1A766283-F941-4373-ACC0-0460EE1105A9}" dt="2023-02-26T12:40:00.983" v="138" actId="1076"/>
          <ac:picMkLst>
            <pc:docMk/>
            <pc:sldMk cId="3913663727" sldId="265"/>
            <ac:picMk id="5" creationId="{2D87AD1E-EB90-ABAA-BBE0-D8436C41B4A0}"/>
          </ac:picMkLst>
        </pc:picChg>
        <pc:picChg chg="del">
          <ac:chgData name="Pascale Georges" userId="8cf3e26db9ae89ed" providerId="LiveId" clId="{1A766283-F941-4373-ACC0-0460EE1105A9}" dt="2023-02-26T12:18:20.355" v="104" actId="478"/>
          <ac:picMkLst>
            <pc:docMk/>
            <pc:sldMk cId="3913663727" sldId="265"/>
            <ac:picMk id="6" creationId="{1EAC53EE-E72C-F83C-44E1-882B88ED7F4E}"/>
          </ac:picMkLst>
        </pc:picChg>
      </pc:sldChg>
      <pc:sldChg chg="addSp delSp modSp mod delAnim">
        <pc:chgData name="Pascale Georges" userId="8cf3e26db9ae89ed" providerId="LiveId" clId="{1A766283-F941-4373-ACC0-0460EE1105A9}" dt="2023-02-26T12:41:17.087" v="139" actId="1076"/>
        <pc:sldMkLst>
          <pc:docMk/>
          <pc:sldMk cId="3061149551" sldId="266"/>
        </pc:sldMkLst>
        <pc:picChg chg="add mod">
          <ac:chgData name="Pascale Georges" userId="8cf3e26db9ae89ed" providerId="LiveId" clId="{1A766283-F941-4373-ACC0-0460EE1105A9}" dt="2023-02-26T12:19:47.993" v="112" actId="14100"/>
          <ac:picMkLst>
            <pc:docMk/>
            <pc:sldMk cId="3061149551" sldId="266"/>
            <ac:picMk id="3" creationId="{93F0DC4A-7997-1E21-6029-1B2DF36E9BDC}"/>
          </ac:picMkLst>
        </pc:picChg>
        <pc:picChg chg="mod">
          <ac:chgData name="Pascale Georges" userId="8cf3e26db9ae89ed" providerId="LiveId" clId="{1A766283-F941-4373-ACC0-0460EE1105A9}" dt="2023-02-26T12:41:17.087" v="139" actId="1076"/>
          <ac:picMkLst>
            <pc:docMk/>
            <pc:sldMk cId="3061149551" sldId="266"/>
            <ac:picMk id="4" creationId="{A02B9695-6CA7-A931-BED5-4EFFC9C60EA0}"/>
          </ac:picMkLst>
        </pc:picChg>
        <pc:picChg chg="del">
          <ac:chgData name="Pascale Georges" userId="8cf3e26db9ae89ed" providerId="LiveId" clId="{1A766283-F941-4373-ACC0-0460EE1105A9}" dt="2023-02-26T12:19:01.153" v="108" actId="478"/>
          <ac:picMkLst>
            <pc:docMk/>
            <pc:sldMk cId="3061149551" sldId="266"/>
            <ac:picMk id="5" creationId="{46FE80A2-80C2-970E-D90E-C0BE9E098E8B}"/>
          </ac:picMkLst>
        </pc:picChg>
        <pc:picChg chg="del">
          <ac:chgData name="Pascale Georges" userId="8cf3e26db9ae89ed" providerId="LiveId" clId="{1A766283-F941-4373-ACC0-0460EE1105A9}" dt="2023-02-26T12:19:04.584" v="109" actId="478"/>
          <ac:picMkLst>
            <pc:docMk/>
            <pc:sldMk cId="3061149551" sldId="266"/>
            <ac:picMk id="6" creationId="{479B068E-5AB2-4B3D-BAD5-ACF9C9B69FA2}"/>
          </ac:picMkLst>
        </pc:picChg>
      </pc:sldChg>
      <pc:sldChg chg="addSp delSp modSp mod delAnim">
        <pc:chgData name="Pascale Georges" userId="8cf3e26db9ae89ed" providerId="LiveId" clId="{1A766283-F941-4373-ACC0-0460EE1105A9}" dt="2023-02-26T12:42:29.786" v="140" actId="1076"/>
        <pc:sldMkLst>
          <pc:docMk/>
          <pc:sldMk cId="3921935636" sldId="267"/>
        </pc:sldMkLst>
        <pc:picChg chg="add mod">
          <ac:chgData name="Pascale Georges" userId="8cf3e26db9ae89ed" providerId="LiveId" clId="{1A766283-F941-4373-ACC0-0460EE1105A9}" dt="2023-02-26T12:25:00.328" v="121" actId="14100"/>
          <ac:picMkLst>
            <pc:docMk/>
            <pc:sldMk cId="3921935636" sldId="267"/>
            <ac:picMk id="3" creationId="{88D480AE-F670-2315-7EFD-2CFAD0CA475C}"/>
          </ac:picMkLst>
        </pc:picChg>
        <pc:picChg chg="del">
          <ac:chgData name="Pascale Georges" userId="8cf3e26db9ae89ed" providerId="LiveId" clId="{1A766283-F941-4373-ACC0-0460EE1105A9}" dt="2023-02-26T12:24:50.398" v="117" actId="478"/>
          <ac:picMkLst>
            <pc:docMk/>
            <pc:sldMk cId="3921935636" sldId="267"/>
            <ac:picMk id="4" creationId="{EFEAEECD-AFFF-1795-8172-DF95D8B0A3D9}"/>
          </ac:picMkLst>
        </pc:picChg>
        <pc:picChg chg="mod">
          <ac:chgData name="Pascale Georges" userId="8cf3e26db9ae89ed" providerId="LiveId" clId="{1A766283-F941-4373-ACC0-0460EE1105A9}" dt="2023-02-26T12:42:29.786" v="140" actId="1076"/>
          <ac:picMkLst>
            <pc:docMk/>
            <pc:sldMk cId="3921935636" sldId="267"/>
            <ac:picMk id="5" creationId="{08B5F26F-35CD-9CDB-743C-9222DA6446D3}"/>
          </ac:picMkLst>
        </pc:picChg>
        <pc:picChg chg="del">
          <ac:chgData name="Pascale Georges" userId="8cf3e26db9ae89ed" providerId="LiveId" clId="{1A766283-F941-4373-ACC0-0460EE1105A9}" dt="2023-02-26T12:24:51.990" v="118" actId="478"/>
          <ac:picMkLst>
            <pc:docMk/>
            <pc:sldMk cId="3921935636" sldId="267"/>
            <ac:picMk id="7" creationId="{52CA2A38-EE3B-66A1-2929-99540B4E4E2E}"/>
          </ac:picMkLst>
        </pc:picChg>
      </pc:sldChg>
      <pc:sldChg chg="addSp delSp modSp add mod delAnim">
        <pc:chgData name="Pascale Georges" userId="8cf3e26db9ae89ed" providerId="LiveId" clId="{1A766283-F941-4373-ACC0-0460EE1105A9}" dt="2023-02-26T12:44:35.173" v="141" actId="1076"/>
        <pc:sldMkLst>
          <pc:docMk/>
          <pc:sldMk cId="3216132265" sldId="268"/>
        </pc:sldMkLst>
        <pc:picChg chg="add mod">
          <ac:chgData name="Pascale Georges" userId="8cf3e26db9ae89ed" providerId="LiveId" clId="{1A766283-F941-4373-ACC0-0460EE1105A9}" dt="2023-02-26T12:25:53.376" v="126" actId="14100"/>
          <ac:picMkLst>
            <pc:docMk/>
            <pc:sldMk cId="3216132265" sldId="268"/>
            <ac:picMk id="3" creationId="{B4868B9F-8CFF-A186-D6DA-63C9F60126E5}"/>
          </ac:picMkLst>
        </pc:picChg>
        <pc:picChg chg="del">
          <ac:chgData name="Pascale Georges" userId="8cf3e26db9ae89ed" providerId="LiveId" clId="{1A766283-F941-4373-ACC0-0460EE1105A9}" dt="2023-02-26T12:25:03.878" v="122" actId="478"/>
          <ac:picMkLst>
            <pc:docMk/>
            <pc:sldMk cId="3216132265" sldId="268"/>
            <ac:picMk id="4" creationId="{EFEAEECD-AFFF-1795-8172-DF95D8B0A3D9}"/>
          </ac:picMkLst>
        </pc:picChg>
        <pc:picChg chg="mod">
          <ac:chgData name="Pascale Georges" userId="8cf3e26db9ae89ed" providerId="LiveId" clId="{1A766283-F941-4373-ACC0-0460EE1105A9}" dt="2023-02-26T12:44:35.173" v="141" actId="1076"/>
          <ac:picMkLst>
            <pc:docMk/>
            <pc:sldMk cId="3216132265" sldId="268"/>
            <ac:picMk id="5" creationId="{B650868A-A7E4-6624-D77A-796EE61E6AE9}"/>
          </ac:picMkLst>
        </pc:picChg>
        <pc:picChg chg="del">
          <ac:chgData name="Pascale Georges" userId="8cf3e26db9ae89ed" providerId="LiveId" clId="{1A766283-F941-4373-ACC0-0460EE1105A9}" dt="2023-02-26T12:25:05.750" v="123" actId="478"/>
          <ac:picMkLst>
            <pc:docMk/>
            <pc:sldMk cId="3216132265" sldId="268"/>
            <ac:picMk id="7" creationId="{52CA2A38-EE3B-66A1-2929-99540B4E4E2E}"/>
          </ac:picMkLst>
        </pc:picChg>
      </pc:sldChg>
      <pc:sldChg chg="addSp delSp modSp add mod delAnim">
        <pc:chgData name="Pascale Georges" userId="8cf3e26db9ae89ed" providerId="LiveId" clId="{1A766283-F941-4373-ACC0-0460EE1105A9}" dt="2023-02-26T12:45:21.072" v="142" actId="1076"/>
        <pc:sldMkLst>
          <pc:docMk/>
          <pc:sldMk cId="55105616" sldId="269"/>
        </pc:sldMkLst>
        <pc:picChg chg="add mod">
          <ac:chgData name="Pascale Georges" userId="8cf3e26db9ae89ed" providerId="LiveId" clId="{1A766283-F941-4373-ACC0-0460EE1105A9}" dt="2023-02-26T12:26:27.410" v="129" actId="14100"/>
          <ac:picMkLst>
            <pc:docMk/>
            <pc:sldMk cId="55105616" sldId="269"/>
            <ac:picMk id="3" creationId="{B74FA53D-2149-894F-82D3-885431FF0EDB}"/>
          </ac:picMkLst>
        </pc:picChg>
        <pc:picChg chg="del">
          <ac:chgData name="Pascale Georges" userId="8cf3e26db9ae89ed" providerId="LiveId" clId="{1A766283-F941-4373-ACC0-0460EE1105A9}" dt="2023-02-26T12:24:12.917" v="115" actId="478"/>
          <ac:picMkLst>
            <pc:docMk/>
            <pc:sldMk cId="55105616" sldId="269"/>
            <ac:picMk id="4" creationId="{EFEAEECD-AFFF-1795-8172-DF95D8B0A3D9}"/>
          </ac:picMkLst>
        </pc:picChg>
        <pc:picChg chg="mod">
          <ac:chgData name="Pascale Georges" userId="8cf3e26db9ae89ed" providerId="LiveId" clId="{1A766283-F941-4373-ACC0-0460EE1105A9}" dt="2023-02-26T12:45:21.072" v="142" actId="1076"/>
          <ac:picMkLst>
            <pc:docMk/>
            <pc:sldMk cId="55105616" sldId="269"/>
            <ac:picMk id="5" creationId="{46B1AE37-352A-49BF-3495-1DDEAD6097B7}"/>
          </ac:picMkLst>
        </pc:picChg>
        <pc:picChg chg="del">
          <ac:chgData name="Pascale Georges" userId="8cf3e26db9ae89ed" providerId="LiveId" clId="{1A766283-F941-4373-ACC0-0460EE1105A9}" dt="2023-02-26T12:24:14.422" v="116" actId="478"/>
          <ac:picMkLst>
            <pc:docMk/>
            <pc:sldMk cId="55105616" sldId="269"/>
            <ac:picMk id="7" creationId="{52CA2A38-EE3B-66A1-2929-99540B4E4E2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02334-7E8B-4320-A1E2-4B05AC15A670}" type="datetimeFigureOut">
              <a:rPr lang="fr-FR" smtClean="0"/>
              <a:pPr/>
              <a:t>26/02/2023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livre-de-lecture-de-femme-pour-tout-petit-174123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9" name="Rectangle 140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921F02-FB89-3DD6-13DD-AA83236F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968" b="-1"/>
          <a:stretch/>
        </p:blipFill>
        <p:spPr>
          <a:xfrm>
            <a:off x="-3182" y="10"/>
            <a:ext cx="9147182" cy="6857990"/>
          </a:xfrm>
          <a:prstGeom prst="rect">
            <a:avLst/>
          </a:prstGeom>
        </p:spPr>
      </p:pic>
      <p:sp>
        <p:nvSpPr>
          <p:cNvPr id="1411" name="Rectangle 1410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592993" y="1844574"/>
            <a:ext cx="4225136" cy="31688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3" name="Freeform: Shape 1412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036456" y="1422604"/>
            <a:ext cx="5353835" cy="4015377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05587" y="1883557"/>
            <a:ext cx="3186239" cy="954001"/>
          </a:xfrm>
          <a:noFill/>
        </p:spPr>
        <p:txBody>
          <a:bodyPr anchor="ctr">
            <a:normAutofit/>
          </a:bodyPr>
          <a:lstStyle/>
          <a:p>
            <a:r>
              <a:rPr lang="fr-FR" sz="2000" dirty="0">
                <a:solidFill>
                  <a:srgbClr val="0808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Lecture d’un livre: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46200" y="2955323"/>
            <a:ext cx="3186239" cy="2518350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0808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Arc-en-ciel, le plus beau poisson des océans</a:t>
            </a:r>
          </a:p>
          <a:p>
            <a:pPr>
              <a:lnSpc>
                <a:spcPct val="90000"/>
              </a:lnSpc>
            </a:pPr>
            <a:r>
              <a:rPr lang="fr-FR" sz="2400" b="1" dirty="0">
                <a:solidFill>
                  <a:srgbClr val="0808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fr-FR" sz="2000" i="1" dirty="0">
                <a:solidFill>
                  <a:srgbClr val="0808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 Marcus Pfister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B984BE-1471-4947-8C3C-805F841A1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66" y="0"/>
            <a:ext cx="9144000" cy="6408740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  <a:extLst>
              <a:ext uri="{FF2B5EF4-FFF2-40B4-BE49-F238E27FC236}">
                <a16:creationId xmlns:a16="http://schemas.microsoft.com/office/drawing/2014/main" id="{2D87AD1E-EB90-ABAA-BBE0-D8436C41B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0134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F0DC4A-7997-1E21-6029-1B2DF36E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-7942"/>
            <a:ext cx="9144000" cy="6408739"/>
          </a:xfrm>
          <a:prstGeom prst="rect">
            <a:avLst/>
          </a:prstGeom>
        </p:spPr>
      </p:pic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A02B9695-6CA7-A931-BED5-4EFFC9C60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397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D480AE-F670-2315-7EFD-2CFAD0CA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-1"/>
            <a:ext cx="9144000" cy="6400797"/>
          </a:xfrm>
          <a:prstGeom prst="rect">
            <a:avLst/>
          </a:prstGeom>
        </p:spPr>
      </p:pic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08B5F26F-35CD-9CDB-743C-9222DA644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473" y="6265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868B9F-8CFF-A186-D6DA-63C9F601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400797"/>
          </a:xfrm>
          <a:prstGeom prst="rect">
            <a:avLst/>
          </a:prstGeom>
        </p:spPr>
      </p:pic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B650868A-A7E4-6624-D77A-796EE61E6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5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4FA53D-2149-894F-82D3-885431FF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05"/>
            <a:ext cx="9144000" cy="6384991"/>
          </a:xfrm>
          <a:prstGeom prst="rect">
            <a:avLst/>
          </a:prstGeom>
        </p:spPr>
      </p:pic>
      <p:pic>
        <p:nvPicPr>
          <p:cNvPr id="5" name="14">
            <a:hlinkClick r:id="" action="ppaction://media"/>
            <a:extLst>
              <a:ext uri="{FF2B5EF4-FFF2-40B4-BE49-F238E27FC236}">
                <a16:creationId xmlns:a16="http://schemas.microsoft.com/office/drawing/2014/main" id="{46B1AE37-352A-49BF-3495-1DDEAD609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684" y="6264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262843-DF6B-6D07-CE1F-CE0801F69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-7942"/>
            <a:ext cx="6086475" cy="6416683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CB378959-9E2B-34BF-AF5B-BC5D7AD43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397" y="6328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A5191A-4EFB-61C5-2A9B-6E8071ED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35169"/>
            <a:ext cx="9144000" cy="636562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5A2FBB4C-E9B8-DEDA-C178-06BDCE26E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3935" y="625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10A011-FC21-1D40-922D-56EDBB3D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03"/>
            <a:ext cx="9144000" cy="6383993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AD4E358D-7036-0ACF-8BFB-7B18A9CC6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2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6BB4DE-BE05-A005-A2D4-A0B61C0D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-1"/>
            <a:ext cx="9144000" cy="640079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E3F21B08-CD76-B2DB-7CB0-7B1D6C007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397" y="625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B2102A-7FAA-C125-596E-C90686B66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-7942"/>
            <a:ext cx="9144000" cy="6416682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EB5D79BD-56D7-85FA-19F7-5FEF401E2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26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A043F7-7906-47E5-3C89-9FE7685DD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400797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EE275879-C436-5235-0EF7-21985944A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397" y="625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29D3BB-7B1F-62A5-C86E-CB7AA049B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797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15B333FC-89B7-613B-380D-36D58DCB3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471757-1986-BC28-9D08-E6999B398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400797"/>
          </a:xfrm>
          <a:prstGeom prst="rect">
            <a:avLst/>
          </a:prstGeom>
        </p:spPr>
      </p:pic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65159658-B33E-6E02-F692-D53F85C72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82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quiredFrom xmlns="6d93d202-47fc-4405-873a-cab67cc5f1b2" xsi:nil="true"/>
    <IsSearchable xmlns="6d93d202-47fc-4405-873a-cab67cc5f1b2">true</IsSearchable>
    <EditorialStatus xmlns="6d93d202-47fc-4405-873a-cab67cc5f1b2">Complete</EditorialStatus>
    <OriginAsset xmlns="6d93d202-47fc-4405-873a-cab67cc5f1b2" xsi:nil="true"/>
    <ThumbnailAssetId xmlns="6d93d202-47fc-4405-873a-cab67cc5f1b2" xsi:nil="true"/>
    <TrustLevel xmlns="6d93d202-47fc-4405-873a-cab67cc5f1b2">3 Community New</TrustLevel>
    <MarketSpecific xmlns="6d93d202-47fc-4405-873a-cab67cc5f1b2">true</MarketSpecific>
    <TPNamespace xmlns="6d93d202-47fc-4405-873a-cab67cc5f1b2" xsi:nil="true"/>
    <DirectSourceMarket xmlns="6d93d202-47fc-4405-873a-cab67cc5f1b2">english</DirectSourceMarket>
    <MachineTranslated xmlns="6d93d202-47fc-4405-873a-cab67cc5f1b2">false</MachineTranslated>
    <PlannedPubDate xmlns="6d93d202-47fc-4405-873a-cab67cc5f1b2" xsi:nil="true"/>
    <SubmitterId xmlns="6d93d202-47fc-4405-873a-cab67cc5f1b2">9c60ae39-ee33-43c2-b863-454968d0f2cc</SubmitterId>
    <Downloads xmlns="6d93d202-47fc-4405-873a-cab67cc5f1b2">0</Downloads>
    <OriginalSourceMarket xmlns="6d93d202-47fc-4405-873a-cab67cc5f1b2">english</OriginalSourceMarket>
    <PublishTargets xmlns="6d93d202-47fc-4405-873a-cab67cc5f1b2">OfficeOnline</PublishTargets>
    <ArtSampleDocs xmlns="6d93d202-47fc-4405-873a-cab67cc5f1b2" xsi:nil="true"/>
    <ApprovalLog xmlns="6d93d202-47fc-4405-873a-cab67cc5f1b2" xsi:nil="true"/>
    <ApprovalStatus xmlns="6d93d202-47fc-4405-873a-cab67cc5f1b2">InProgress</ApprovalStatus>
    <TPComponent xmlns="6d93d202-47fc-4405-873a-cab67cc5f1b2">PPTFiles</TPComponent>
    <EditorialTags xmlns="6d93d202-47fc-4405-873a-cab67cc5f1b2" xsi:nil="true"/>
    <TPExecutable xmlns="6d93d202-47fc-4405-873a-cab67cc5f1b2" xsi:nil="true"/>
    <LastHandOff xmlns="6d93d202-47fc-4405-873a-cab67cc5f1b2" xsi:nil="true"/>
    <BusinessGroup xmlns="6d93d202-47fc-4405-873a-cab67cc5f1b2" xsi:nil="true"/>
    <TPAppVersion xmlns="6d93d202-47fc-4405-873a-cab67cc5f1b2">12</TPAppVersion>
    <VoteCount xmlns="6d93d202-47fc-4405-873a-cab67cc5f1b2" xsi:nil="true"/>
    <APAuthor xmlns="6d93d202-47fc-4405-873a-cab67cc5f1b2">
      <UserInfo>
        <DisplayName>_o14migrate</DisplayName>
        <AccountId>266</AccountId>
        <AccountType/>
      </UserInfo>
    </APAuthor>
    <TPCommandLine xmlns="6d93d202-47fc-4405-873a-cab67cc5f1b2">{PP} /n {FilePath}</TPCommandLine>
    <UACurrentWords xmlns="6d93d202-47fc-4405-873a-cab67cc5f1b2" xsi:nil="true"/>
    <AssetId xmlns="6d93d202-47fc-4405-873a-cab67cc5f1b2">TP030007456</AssetId>
    <Manager xmlns="6d93d202-47fc-4405-873a-cab67cc5f1b2" xsi:nil="true"/>
    <NumericId xmlns="6d93d202-47fc-4405-873a-cab67cc5f1b2">-1</NumericId>
    <Component xmlns="64acb2c5-0a2b-4bda-bd34-58e36cbb80d2" xsi:nil="true"/>
    <HandoffToMSDN xmlns="6d93d202-47fc-4405-873a-cab67cc5f1b2" xsi:nil="true"/>
    <Markets xmlns="6d93d202-47fc-4405-873a-cab67cc5f1b2">
      <Value>2</Value>
    </Markets>
    <UALocComments xmlns="6d93d202-47fc-4405-873a-cab67cc5f1b2" xsi:nil="true"/>
    <UALocRecommendation xmlns="6d93d202-47fc-4405-873a-cab67cc5f1b2">Localize</UALocRecommendation>
    <AssetStart xmlns="6d93d202-47fc-4405-873a-cab67cc5f1b2">2010-04-16T14:30:44+00:00</AssetStart>
    <CrawlForDependencies xmlns="6d93d202-47fc-4405-873a-cab67cc5f1b2">false</CrawlForDependencies>
    <LastModifiedDateTime xmlns="6d93d202-47fc-4405-873a-cab67cc5f1b2" xsi:nil="true"/>
    <LastPublishResultLookup xmlns="6d93d202-47fc-4405-873a-cab67cc5f1b2" xsi:nil="true"/>
    <PublishStatusLookup xmlns="6d93d202-47fc-4405-873a-cab67cc5f1b2">
      <Value>328764</Value>
      <Value>502267</Value>
    </PublishStatusLookup>
    <AverageRating xmlns="6d93d202-47fc-4405-873a-cab67cc5f1b2" xsi:nil="true"/>
    <CSXUpdate xmlns="6d93d202-47fc-4405-873a-cab67cc5f1b2">false</CSXUpdate>
    <UAProjectedTotalWords xmlns="6d93d202-47fc-4405-873a-cab67cc5f1b2" xsi:nil="true"/>
    <AssetExpire xmlns="6d93d202-47fc-4405-873a-cab67cc5f1b2">2100-01-01T00:00:00+00:00</AssetExpire>
    <AssetType xmlns="6d93d202-47fc-4405-873a-cab67cc5f1b2">TP</AssetType>
    <IntlLangReviewDate xmlns="6d93d202-47fc-4405-873a-cab67cc5f1b2" xsi:nil="true"/>
    <TPFriendlyName xmlns="6d93d202-47fc-4405-873a-cab67cc5f1b2">Thème scolaire - Cahier</TPFriendlyName>
    <IntlLangReview xmlns="6d93d202-47fc-4405-873a-cab67cc5f1b2" xsi:nil="true"/>
    <OOCacheId xmlns="6d93d202-47fc-4405-873a-cab67cc5f1b2" xsi:nil="true"/>
    <PolicheckWords xmlns="6d93d202-47fc-4405-873a-cab67cc5f1b2" xsi:nil="true"/>
    <TemplateStatus xmlns="6d93d202-47fc-4405-873a-cab67cc5f1b2">Complete</TemplateStatus>
    <CSXSubmissionMarket xmlns="6d93d202-47fc-4405-873a-cab67cc5f1b2" xsi:nil="true"/>
    <FriendlyTitle xmlns="6d93d202-47fc-4405-873a-cab67cc5f1b2" xsi:nil="true"/>
    <TPLaunchHelpLinkType xmlns="6d93d202-47fc-4405-873a-cab67cc5f1b2" xsi:nil="true"/>
    <Providers xmlns="6d93d202-47fc-4405-873a-cab67cc5f1b2" xsi:nil="true"/>
    <SourceTitle xmlns="6d93d202-47fc-4405-873a-cab67cc5f1b2">Thème scolaire - Cahier</SourceTitle>
    <TemplateTemplateType xmlns="6d93d202-47fc-4405-873a-cab67cc5f1b2">PowerPoint 12 Default</TemplateTemplateType>
    <TimesCloned xmlns="6d93d202-47fc-4405-873a-cab67cc5f1b2" xsi:nil="true"/>
    <ClipArtFilename xmlns="6d93d202-47fc-4405-873a-cab67cc5f1b2" xsi:nil="true"/>
    <APDescription xmlns="6d93d202-47fc-4405-873a-cab67cc5f1b2" xsi:nil="true"/>
    <TPApplication xmlns="6d93d202-47fc-4405-873a-cab67cc5f1b2">PowerPoint</TPApplication>
    <CSXHash xmlns="6d93d202-47fc-4405-873a-cab67cc5f1b2">L2S3QLhQpznHLtD+TiPeqiPmlKY=</CSXHash>
    <PrimaryImageGen xmlns="6d93d202-47fc-4405-873a-cab67cc5f1b2">true</PrimaryImageGen>
    <ContentItem xmlns="6d93d202-47fc-4405-873a-cab67cc5f1b2" xsi:nil="true"/>
    <IsDeleted xmlns="6d93d202-47fc-4405-873a-cab67cc5f1b2">false</IsDeleted>
    <ShowIn xmlns="6d93d202-47fc-4405-873a-cab67cc5f1b2">Show everywhere</ShowIn>
    <BugNumber xmlns="6d93d202-47fc-4405-873a-cab67cc5f1b2" xsi:nil="true"/>
    <LegacyData xmlns="6d93d202-47fc-4405-873a-cab67cc5f1b2">ListingID:;Manager:;BuildStatus:Publish Passed;MockupPath:</LegacyData>
    <TPLaunchHelpLink xmlns="6d93d202-47fc-4405-873a-cab67cc5f1b2" xsi:nil="true"/>
    <Milestone xmlns="6d93d202-47fc-4405-873a-cab67cc5f1b2" xsi:nil="true"/>
    <UANotes xmlns="6d93d202-47fc-4405-873a-cab67cc5f1b2" xsi:nil="true"/>
    <Description0 xmlns="64acb2c5-0a2b-4bda-bd34-58e36cbb80d2" xsi:nil="true"/>
    <IntlLangReviewer xmlns="6d93d202-47fc-4405-873a-cab67cc5f1b2" xsi:nil="true"/>
    <IntlLocPriority xmlns="6d93d202-47fc-4405-873a-cab67cc5f1b2" xsi:nil="true"/>
    <OpenTemplate xmlns="6d93d202-47fc-4405-873a-cab67cc5f1b2">true</OpenTemplate>
    <Provider xmlns="6d93d202-47fc-4405-873a-cab67cc5f1b2" xsi:nil="true"/>
    <CSXSubmissionDate xmlns="6d93d202-47fc-4405-873a-cab67cc5f1b2">2009-10-10T07:00:00+00:00</CSXSubmissionDate>
    <TPClientViewer xmlns="6d93d202-47fc-4405-873a-cab67cc5f1b2" xsi:nil="true"/>
    <DSATActionTaken xmlns="6d93d202-47fc-4405-873a-cab67cc5f1b2" xsi:nil="true"/>
    <APEditor xmlns="6d93d202-47fc-4405-873a-cab67cc5f1b2">
      <UserInfo>
        <DisplayName>_o14migrate</DisplayName>
        <AccountId>266</AccountId>
        <AccountType/>
      </UserInfo>
    </APEditor>
    <TPInstallLocation xmlns="6d93d202-47fc-4405-873a-cab67cc5f1b2">{My Templates}</TPInstallLocation>
    <OutputCachingOn xmlns="6d93d202-47fc-4405-873a-cab67cc5f1b2">false</OutputCachingOn>
    <ParentAssetId xmlns="6d93d202-47fc-4405-873a-cab67cc5f1b2" xsi:nil="true"/>
    <LocManualTestRequired xmlns="6d93d202-47fc-4405-873a-cab67cc5f1b2">false</LocManualTestRequired>
    <LocalizationTagsTaxHTField0 xmlns="6d93d202-47fc-4405-873a-cab67cc5f1b2">
      <Terms xmlns="http://schemas.microsoft.com/office/infopath/2007/PartnerControls"/>
    </LocalizationTagsTaxHTField0>
    <CampaignTagsTaxHTField0 xmlns="6d93d202-47fc-4405-873a-cab67cc5f1b2">
      <Terms xmlns="http://schemas.microsoft.com/office/infopath/2007/PartnerControls"/>
    </CampaignTagsTaxHTField0>
    <LocLastLocAttemptVersionLookup xmlns="6d93d202-47fc-4405-873a-cab67cc5f1b2">169859</LocLastLocAttemptVersionLookup>
    <InternalTagsTaxHTField0 xmlns="6d93d202-47fc-4405-873a-cab67cc5f1b2">
      <Terms xmlns="http://schemas.microsoft.com/office/infopath/2007/PartnerControls"/>
    </InternalTagsTaxHTField0>
    <LocRecommendedHandoff xmlns="6d93d202-47fc-4405-873a-cab67cc5f1b2" xsi:nil="true"/>
    <BlockPublish xmlns="6d93d202-47fc-4405-873a-cab67cc5f1b2">false</BlockPublish>
    <LocComments xmlns="6d93d202-47fc-4405-873a-cab67cc5f1b2" xsi:nil="true"/>
    <TaxCatchAll xmlns="6d93d202-47fc-4405-873a-cab67cc5f1b2"/>
    <OriginalRelease xmlns="6d93d202-47fc-4405-873a-cab67cc5f1b2">14</OriginalRelease>
    <RecommendationsModifier xmlns="6d93d202-47fc-4405-873a-cab67cc5f1b2" xsi:nil="true"/>
    <ScenarioTagsTaxHTField0 xmlns="6d93d202-47fc-4405-873a-cab67cc5f1b2">
      <Terms xmlns="http://schemas.microsoft.com/office/infopath/2007/PartnerControls"/>
    </ScenarioTagsTaxHTField0>
    <FeatureTagsTaxHTField0 xmlns="6d93d202-47fc-4405-873a-cab67cc5f1b2">
      <Terms xmlns="http://schemas.microsoft.com/office/infopath/2007/PartnerControls"/>
    </FeatureTagsTaxHTField0>
    <LocMarketGroupTiers2 xmlns="6d93d202-47fc-4405-873a-cab67cc5f1b2" xsi:nil="true"/>
  </documentManagement>
</p:properties>
</file>

<file path=customXml/itemProps1.xml><?xml version="1.0" encoding="utf-8"?>
<ds:datastoreItem xmlns:ds="http://schemas.openxmlformats.org/officeDocument/2006/customXml" ds:itemID="{F0A1F284-37E7-4DFE-8051-5B092C4DD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D7D222-C621-4A49-8032-BDD43C7035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17842-6788-47D2-876E-0A7DB268A3A5}">
  <ds:schemaRefs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6d93d202-47fc-4405-873a-cab67cc5f1b2"/>
    <ds:schemaRef ds:uri="64acb2c5-0a2b-4bda-bd34-58e36cbb80d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scolaire - Cahier</Template>
  <TotalTime>699</TotalTime>
  <Words>16</Words>
  <Application>Microsoft Office PowerPoint</Application>
  <PresentationFormat>Affichage à l'écran (4:3)</PresentationFormat>
  <Paragraphs>4</Paragraphs>
  <Slides>14</Slides>
  <Notes>0</Notes>
  <HiddenSlides>0</HiddenSlides>
  <MMClips>13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Cavolini</vt:lpstr>
      <vt:lpstr>Thème Office</vt:lpstr>
      <vt:lpstr>Lecture d’un livre: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d’un livre:</dc:title>
  <dc:creator>Pascale Georges</dc:creator>
  <cp:lastModifiedBy>Pascale Georges</cp:lastModifiedBy>
  <cp:revision>3</cp:revision>
  <cp:lastPrinted>2023-02-02T14:10:40Z</cp:lastPrinted>
  <dcterms:created xsi:type="dcterms:W3CDTF">2023-02-02T11:01:11Z</dcterms:created>
  <dcterms:modified xsi:type="dcterms:W3CDTF">2023-02-26T12:45:25Z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0x01010069924D1ECC420D47A2456556BC94F7370400BDF4491DEA4973499845289601F88B9F</vt:lpwstr>
  </property>
  <property fmtid="{D5CDD505-2E9C-101B-9397-08002B2CF9AE}" pid="3" name="Applications">
    <vt:lpwstr>53;#PowerPoint 12</vt:lpwstr>
  </property>
  <property fmtid="{D5CDD505-2E9C-101B-9397-08002B2CF9AE}" pid="4" name="Order">
    <vt:r8>8657900</vt:r8>
  </property>
  <property fmtid="{D5CDD505-2E9C-101B-9397-08002B2CF9AE}" pid="5" name="APTrustLevel">
    <vt:r8>3</vt:r8>
  </property>
</Properties>
</file>