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3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34282-5B3C-243D-5F49-A0E236CA0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CE3C9F-946B-7040-75E7-7711AD6C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585A11-BDF1-93D7-D50C-5FEDC65B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AF45E-7F1C-D53A-E52C-E3C1BEC6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FD22D-FD4D-A162-C1FC-56EB51BA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49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FF682-F4A0-1B52-EE5D-0950CC56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54551D-CEDB-5F1E-6DC2-A6814C054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88F7E0-3E53-8999-F06A-3DE4537D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01303-04ED-0FBB-5DCD-4EEBF99B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64E4A0-2105-6D35-30A8-A0C5916F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04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2A9CB7-6210-295B-0872-B0D6A1167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F80FBE-4873-B721-AD90-E7C321519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C7082B-E027-D4AD-E1F3-417075FB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D3D43E-F8AD-2019-1651-4DFA29BC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F024A-34AA-DCF5-13F2-DCBC7C3A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14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406EA-10AA-C0E5-DD29-2E6B127B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DBC197-A332-2412-DB61-4256A9E8A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3B7B1F-BB41-4413-765A-6DA81BE8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1F2E82-2F5B-6ADE-25F3-57451606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9F07BD-63D9-4F07-9B67-75AC1769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49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D39759-9047-DBD6-A434-270B7498D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E19AE3-EFA2-40ED-1433-C6A6475CA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F374DE-85F6-44FE-174E-98C133E3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2E58C7-A0BA-D9C8-3844-64175EDC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645CB7-E1C2-179D-835A-D39F0E66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13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23028-3E21-8DAE-4D63-97FFE7F1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C932F-7460-431D-1420-BAEBA8393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D74DAE-F34B-65CC-D247-817C03983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BE6948-BA3E-34F2-1035-F2377489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DB4317-2E41-412B-3A7F-1DF3FEF9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D93F70-1124-7D76-013F-2224844B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7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26FE9-76DD-0067-6E5D-002E5134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B76F5-48F0-B285-D50F-54F3898FA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93933F-CD67-794A-FAE9-E1961E4AE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ADB916-CBF3-A019-7CB4-BEABEEC69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B314D5-664F-6B60-CC05-ACD195FFB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425501-2A82-87A7-3473-F434F4A5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09408E-939B-C380-F1D0-5930B58EB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C24494-D2CA-40E8-9734-3FE20BD4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94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B4C96C-54FC-5598-2130-22911147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D5B7B1-EAD2-0FE1-9FA1-7C968579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02C2B0-5546-720D-F53F-A7F12835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39446A-C4BC-A988-6AFD-B6C728CB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20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5239EE-1017-09FB-A6C8-3E790CDF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8F6204-5263-1363-9CC2-45ED0A0D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F18BC7-9A53-AD59-854B-D8946D47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7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A18C8-61A7-8AF0-1F71-DCBF01D2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2ABDC-8733-1FF1-E509-BFFFC1FC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ADD8E2-9804-BC4D-E171-3CC69DBC3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EA4258-C7CC-C87E-FFB3-23FBE7A8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C65359-508B-1A96-FAA0-A639D7DC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5D5E36-8905-9855-E5AD-5BC5C9E3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1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DF7A1-C6AC-6940-BDFC-B2C67355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755980-D323-30F2-26AC-7ED31F6B6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547C55-9540-FEEE-DAF7-3E19692B1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6A828F-CF41-7EBD-878D-7686B687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64C6DD-B150-0072-BDCA-0944E273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E3673F-A5F6-C3BF-999B-76FC3C03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63EE82-CFED-B683-0901-A6CFB7FA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D7078C-E62E-1CC4-DB1A-E8510AF40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0025F7-8097-BC5E-45C5-613175C4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C2A2C-0791-45B3-AD60-CA4682A7716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F30415-3765-A514-BD30-E8A9CD66F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81FBE4-17FA-75AE-9DA8-D375818BC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6F391-9736-4E67-ADA5-89BE97A20A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9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A4A2B-A6BA-EFB2-00DC-5898B4E3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037"/>
            <a:ext cx="10515600" cy="817563"/>
          </a:xfrm>
        </p:spPr>
        <p:txBody>
          <a:bodyPr/>
          <a:lstStyle/>
          <a:p>
            <a:pPr algn="ctr"/>
            <a:r>
              <a:rPr lang="fr-FR" i="1" dirty="0">
                <a:solidFill>
                  <a:srgbClr val="0070C0"/>
                </a:solidFill>
              </a:rPr>
              <a:t>Windows 11 : </a:t>
            </a:r>
            <a:r>
              <a:rPr lang="fr-FR" i="1" dirty="0"/>
              <a:t>s’occuper du stockage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D28B9A-D241-080F-B3CA-1FA5E5833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200150"/>
            <a:ext cx="10991850" cy="53721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1°) Appuyer sur les touches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Windows + I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b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	       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Vous accédez à la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système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page</a:t>
            </a: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Système</a:t>
            </a:r>
          </a:p>
          <a:p>
            <a:pPr lvl="3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Stockage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analyse rapide sera faite lorsque vous arriverez sur cette page.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cette page stockage, vérifiez que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l’assistant de stockage</a:t>
            </a:r>
            <a:r>
              <a:rPr lang="fr-FR" sz="20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soit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nettoyage se fera automatiquement à la fréquence souhaitée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(exemple : tous les jours.)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F85EC0A-0D84-8EC8-CF64-9855DE0E0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196" y="4606289"/>
            <a:ext cx="9794854" cy="984885"/>
          </a:xfrm>
          <a:prstGeom prst="rect">
            <a:avLst/>
          </a:prstGeom>
          <a:ln cmpd="thickThin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5295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3AF61C-9091-1614-1C46-DCD8ACB3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solidFill>
                  <a:srgbClr val="0070C0"/>
                </a:solidFill>
              </a:rPr>
              <a:t>Windows 11 : </a:t>
            </a:r>
            <a:r>
              <a:rPr lang="fr-FR" sz="3600" i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 de nettoyage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40E0B4-ACD1-A7BA-0C92-1A15097E6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7206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Cliquez sur </a:t>
            </a:r>
            <a:r>
              <a:rPr lang="fr-FR" sz="2400" i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 de nettoyage</a:t>
            </a:r>
            <a:r>
              <a:rPr lang="fr-FR" sz="2400" i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indows vous proposera de vérifier :</a:t>
            </a:r>
          </a:p>
          <a:p>
            <a:pPr marL="1257300" lvl="2" indent="-342900">
              <a:lnSpc>
                <a:spcPct val="107000"/>
              </a:lnSpc>
              <a:buFont typeface="+mj-lt"/>
              <a:buAutoNum type="alphaLcParenR"/>
            </a:pP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S’il n’y a pas de fichiers temporaires à nettoyer,</a:t>
            </a:r>
          </a:p>
          <a:p>
            <a:pPr marL="914400" lvl="2" indent="0">
              <a:lnSpc>
                <a:spcPct val="107000"/>
              </a:lnSpc>
              <a:buNone/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supprimer des fichiers volumineux ou inutilisés depuis longtemps à supprimer.</a:t>
            </a: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fr-FR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</a:t>
            </a:r>
            <a:r>
              <a:rPr lang="fr-FR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supprimer ces fichiers que si vous êtes sûr qu’ils sont définitivement inutiles ! ! 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71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878C8-3221-ADCF-6535-D1F18C995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231775"/>
            <a:ext cx="10515600" cy="758825"/>
          </a:xfrm>
        </p:spPr>
        <p:txBody>
          <a:bodyPr/>
          <a:lstStyle/>
          <a:p>
            <a:r>
              <a:rPr lang="fr-FR" sz="4400" b="1" i="1" dirty="0">
                <a:solidFill>
                  <a:srgbClr val="0070C0"/>
                </a:solidFill>
              </a:rPr>
              <a:t>Windows 11 : </a:t>
            </a:r>
            <a:r>
              <a:rPr lang="fr-FR" sz="4000" b="1" i="1" dirty="0">
                <a:solidFill>
                  <a:srgbClr val="00B050"/>
                </a:solidFill>
              </a:rPr>
              <a:t>Fichiers synchronisés avec le nuage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CAA8F6-B1C9-6929-9284-CA13F277B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60533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cliquant sur :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Fichiers synchronisés avec le nuage,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Windows vous proposera de supprimer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certains fichiers à supprimer et qui se sont chargés lors de vos navigations sur internet.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0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fr-FR" sz="20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Supprimez-les !</a:t>
            </a:r>
            <a:endParaRPr lang="fr-FR" sz="20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En cliquant sur : </a:t>
            </a:r>
            <a:r>
              <a:rPr lang="fr-FR" sz="20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inutilisées,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Windows vous proposera de supprimer certains fichiers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supprimer et qui se seraient devenus obsolètes.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fr-FR" sz="20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 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avant de supprimer ces applications, soyez sûr de ne plus en avoir                          		             besoin ! ! !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5045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223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Windows 11 : s’occuper du stockage</vt:lpstr>
      <vt:lpstr>Windows 11 : Recommandations de nettoyage</vt:lpstr>
      <vt:lpstr>Windows 11 : Fichiers synchronisés avec le nuage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11 : s’occuper du stockage</dc:title>
  <dc:creator>Serge KOLCHAK</dc:creator>
  <cp:lastModifiedBy>Serge KOLCHAK</cp:lastModifiedBy>
  <cp:revision>9</cp:revision>
  <dcterms:created xsi:type="dcterms:W3CDTF">2023-04-02T14:57:14Z</dcterms:created>
  <dcterms:modified xsi:type="dcterms:W3CDTF">2024-02-29T09:48:44Z</dcterms:modified>
</cp:coreProperties>
</file>