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91821-42F4-5C1D-35AF-6D5C5EA7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FE462F-2D85-80E4-9928-709F2981D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AAC17D-BB75-31B7-7F75-6A02E70A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B35B61-4F64-0B95-E35C-DDE53667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4A3764-2782-6F45-BB99-F9B7DEFD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12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94940-0CF8-6244-9173-5B46EBA9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6B66CF-1097-8D29-66EC-F369C30D2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A4076-5F69-C043-B09D-7F19B9F1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8037D-86A3-1E03-82FB-90D705F5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021EC1-6ED3-C657-0AF6-2CBDF554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48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CFD8954-B45A-2CD9-5382-7C52903B6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2C3EBD-642B-4894-B1C4-F21123F6E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8B4CB-B51B-266A-E2EC-DE6E1A13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7AE797-26FD-D029-67E6-8C8EACE9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EC23BA-F76D-CF69-E825-5EA3DFFF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98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81C19-AA59-1687-0552-7DB785BF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3A7C8-F783-CF74-E4F9-01E150A27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05AC78-A9ED-9F24-8294-8A18A948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79C4B1-6929-DCDD-CC55-F06CEA7F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360829-FB9E-30B1-522E-0E8296A9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3F3AA-B3F9-F17C-327E-86848379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056F39-A028-648F-17E5-4473D1DDD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7C973-114E-B05E-C7FC-9D5066AE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CF7CFC-335C-1B9C-BD9A-4F329A06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F6822E-9E0A-3539-9B7F-C41BE3BA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19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CFD5D-0D28-E2EB-16D7-B457EB4D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DB7401-E5C9-AEE9-E4E2-90EAA300F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267ED3-6485-13D4-EEC2-C7C020B0E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3EA66E-1838-34F9-C68A-204C1365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BC55E-BE73-3480-5BBB-CBA41796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90529D-1C6A-711A-3CC4-99B1F464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73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0A23E-FD3D-F550-A5E1-AD6CB36C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D7A989-40E8-7502-006C-A540C0F8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56C4D1-4377-801E-E264-6EA9ACEED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4227EE-5A08-5B0F-3498-9B41F70BD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12AA97-ADB8-742B-88E1-CA41166F5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2AB159-2863-E12E-9223-5EA44BAA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8F926E-4AFB-EF9D-821A-C389449F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41FB91-6BA0-1D5C-195A-264A7E2D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76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0B140-F82C-1A6F-1786-7A8DA6AF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2D425C-73A9-C81F-6494-934D679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818318-64BB-85AF-9F20-9A32945D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B33F6F-68C9-5D3E-20AB-EEE3FFC7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40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3F9537-9356-4F32-0F8E-F4DD3B83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C46A95-B437-D3F0-6845-CEA66132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4F15C8-46BB-F0B2-67C8-C62A39F7D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09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D7E84-77F0-BDB1-BE20-CE6BE9F6B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10AC36-4206-0B19-D010-29C6D4ABA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5FDEA4-9E8A-BB64-FBCC-22808529F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0ECA32-074D-F111-3333-1F32206B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C1D2D3-1C14-74C1-8E21-34D41010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E1B076-50A1-E5DC-A81B-2A59FF9C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1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1E970-B280-E425-C193-C69B6271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B68358-9F0B-7A38-5289-BAC99625A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0FD009-DBAB-027F-6029-C3F77D868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B8B1C4-5EF0-7682-93C8-359ED535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3AAC71-9291-AF5F-76AE-035F77A4E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0B8590-6476-ABEE-1C61-47D75B1C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63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819B46-7271-5085-B8BD-68C6CDDC2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0C59ED-B856-8CE4-1ED2-9D585C835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4CA39C-9879-8933-C1A7-F8F191AFC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B527-6183-469D-9643-2A28D29F6192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AE11B0-153C-9544-BFCA-0C169C81C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08B377-C8A3-6690-1F22-C98928691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E770-BB24-4380-93F0-DA5908F52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23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presso.com/fr/telecharg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79476-CAF2-477D-2F0B-027C3325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dirty="0" err="1">
                <a:solidFill>
                  <a:srgbClr val="0070C0"/>
                </a:solidFill>
              </a:rPr>
              <a:t>Screenpresso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BF429-0860-5217-6DCF-ED6747FF5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Permet de capturer une partie ou la totalité de votre écran.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Permet de copier et coller vos captures d’écran ou vous le souhaitez.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Vous pouvez créer des dossiers contenant vos captures.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79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EAB36-B781-D208-5F92-70F9C4D3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dirty="0" err="1">
                <a:solidFill>
                  <a:srgbClr val="0070C0"/>
                </a:solidFill>
              </a:rPr>
              <a:t>Screenpresso</a:t>
            </a:r>
            <a:endParaRPr lang="fr-FR" i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460C64-C988-61C5-C904-DC27FAA9A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Où télécharger la dernière version ?</a:t>
            </a:r>
          </a:p>
          <a:p>
            <a:endParaRPr lang="fr-FR" dirty="0"/>
          </a:p>
          <a:p>
            <a:r>
              <a:rPr lang="fr-FR" dirty="0"/>
              <a:t>Voici l’adresse web : </a:t>
            </a:r>
          </a:p>
          <a:p>
            <a:pPr marL="0" indent="0">
              <a:buNone/>
            </a:pPr>
            <a:endParaRPr lang="fr-FR" u="sng" dirty="0">
              <a:hlinkClick r:id="rId2"/>
            </a:endParaRP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https://screenpresso.com/fr/telecharger/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Screenpresso</a:t>
            </a:r>
            <a:r>
              <a:rPr lang="fr-FR" dirty="0"/>
              <a:t> ne nécessite pas les droits administrateurs.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45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40021-9CC9-20C8-9EA5-821D9A2B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1325"/>
          </a:xfrm>
        </p:spPr>
        <p:txBody>
          <a:bodyPr>
            <a:normAutofit fontScale="90000"/>
          </a:bodyPr>
          <a:lstStyle/>
          <a:p>
            <a:pPr algn="ctr"/>
            <a:r>
              <a:rPr lang="fr-FR" i="1" dirty="0">
                <a:solidFill>
                  <a:srgbClr val="0070C0"/>
                </a:solidFill>
              </a:rPr>
              <a:t>L’outil de capture se place en haut de l’écran</a:t>
            </a:r>
            <a:br>
              <a:rPr lang="fr-FR" i="1" dirty="0">
                <a:solidFill>
                  <a:srgbClr val="0070C0"/>
                </a:solidFill>
              </a:rPr>
            </a:br>
            <a:br>
              <a:rPr lang="fr-FR" i="1" dirty="0">
                <a:solidFill>
                  <a:srgbClr val="0070C0"/>
                </a:solidFill>
              </a:rPr>
            </a:br>
            <a:r>
              <a:rPr lang="fr-FR" i="1" dirty="0">
                <a:solidFill>
                  <a:srgbClr val="0070C0"/>
                </a:solidFill>
              </a:rPr>
              <a:t>et au centre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A09E5FB-C390-01CE-E885-19634EDA9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388" y="2599092"/>
            <a:ext cx="8449224" cy="2548816"/>
          </a:xfrm>
        </p:spPr>
      </p:pic>
    </p:spTree>
    <p:extLst>
      <p:ext uri="{BB962C8B-B14F-4D97-AF65-F5344CB8AC3E}">
        <p14:creationId xmlns:p14="http://schemas.microsoft.com/office/powerpoint/2010/main" val="217449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99C2A-6D32-761D-9F83-0ED05E9C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/>
          <a:lstStyle/>
          <a:p>
            <a:pPr algn="ctr"/>
            <a:r>
              <a:rPr lang="fr-FR" i="1" dirty="0">
                <a:solidFill>
                  <a:srgbClr val="0070C0"/>
                </a:solidFill>
              </a:rPr>
              <a:t>De très nombreuses choses possibles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C899B8-8860-BDBF-25BC-7A72315A3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852"/>
            <a:ext cx="10515600" cy="4820111"/>
          </a:xfrm>
        </p:spPr>
        <p:txBody>
          <a:bodyPr/>
          <a:lstStyle/>
          <a:p>
            <a:r>
              <a:rPr lang="fr-FR" dirty="0"/>
              <a:t>Vous pouvez :</a:t>
            </a:r>
          </a:p>
          <a:p>
            <a:pPr lvl="2"/>
            <a:r>
              <a:rPr lang="fr-FR" dirty="0"/>
              <a:t>Enregistrer vos captures d’écran,</a:t>
            </a:r>
          </a:p>
          <a:p>
            <a:pPr lvl="2"/>
            <a:r>
              <a:rPr lang="fr-FR" dirty="0"/>
              <a:t>Imprimer vos captures comme des photos,</a:t>
            </a:r>
          </a:p>
          <a:p>
            <a:pPr lvl="2"/>
            <a:r>
              <a:rPr lang="fr-FR" dirty="0"/>
              <a:t>Faire des rotations d’images,</a:t>
            </a:r>
          </a:p>
          <a:p>
            <a:pPr lvl="2"/>
            <a:r>
              <a:rPr lang="fr-FR" dirty="0"/>
              <a:t>Redimensionner l’image,</a:t>
            </a:r>
          </a:p>
          <a:p>
            <a:pPr lvl="2"/>
            <a:r>
              <a:rPr lang="fr-FR" dirty="0"/>
              <a:t>Incorporer des flèches,</a:t>
            </a:r>
          </a:p>
          <a:p>
            <a:pPr lvl="2"/>
            <a:r>
              <a:rPr lang="fr-FR" dirty="0"/>
              <a:t>Encadrer,</a:t>
            </a:r>
          </a:p>
          <a:p>
            <a:pPr lvl="2"/>
            <a:r>
              <a:rPr lang="fr-FR" dirty="0"/>
              <a:t>Ecrire des légendes,</a:t>
            </a:r>
          </a:p>
          <a:p>
            <a:pPr lvl="2"/>
            <a:r>
              <a:rPr lang="fr-FR" dirty="0"/>
              <a:t>Mettre des étiquettes avec des numéros,</a:t>
            </a:r>
          </a:p>
          <a:p>
            <a:pPr lvl="2"/>
            <a:r>
              <a:rPr lang="fr-FR" dirty="0" err="1"/>
              <a:t>Etc</a:t>
            </a:r>
            <a:r>
              <a:rPr lang="fr-FR" dirty="0"/>
              <a:t> . . </a:t>
            </a:r>
            <a:r>
              <a:rPr lang="fr-FR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015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130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Screenpresso</vt:lpstr>
      <vt:lpstr>Screenpresso</vt:lpstr>
      <vt:lpstr>L’outil de capture se place en haut de l’écran  et au centre</vt:lpstr>
      <vt:lpstr>De très nombreuses choses possibles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KOLCHAK</dc:creator>
  <cp:lastModifiedBy>Serge KOLCHAK</cp:lastModifiedBy>
  <cp:revision>4</cp:revision>
  <dcterms:created xsi:type="dcterms:W3CDTF">2023-04-01T14:09:37Z</dcterms:created>
  <dcterms:modified xsi:type="dcterms:W3CDTF">2023-04-01T15:37:12Z</dcterms:modified>
</cp:coreProperties>
</file>