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26" y="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7F210-A91A-30A4-EB54-48DC1CEE8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8C00B4-965E-1674-5DD4-52B0BE67A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B88A39-651B-FE07-56DF-59F0675E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E54CCA-CA18-ED49-8F91-FF54435F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45C401-AD5A-F3F6-1498-4785997C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4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A6132-61A0-5BB1-C588-729FE449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9663E0-1351-5D3D-CFF4-E720F97BC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975391-73D6-B70A-5CF9-B95BF1EC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309298-CBC8-DB92-53DE-12896442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7C4F39-CFAA-27A7-4649-F692B108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3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414AF3-B94A-5118-3E45-2074BCF48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9A58E2-FCB1-0FA6-D6B7-2AAC46D85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2DC88C-98FC-263D-8CB3-F4D222D7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E90FA3-3F3A-0EFE-D934-6AFE01C7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A016DC-5C9C-B7A8-08B7-A6BBFB75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28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2E2F6-93F6-0699-8B1A-047001CB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9BB9B0-6450-4896-3A1F-FBF9B124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A23905-6883-E5D9-3353-2D561A5B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7E22FC-43A4-9AA4-2B4C-BDDC1355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5427B-BA73-7C86-3973-536A01C4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11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9126E-83BE-4547-D16D-0956CB40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317365-8019-27A4-C24D-581206A68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31C40-5042-E890-4464-3E5B5829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52CC07-468D-CCB4-B02C-ACB4FAAD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82EED4-91B3-4BFA-5AE5-5DDC6167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6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7A82E-7805-789C-294C-B1F9EE5B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9973C3-7CEC-76F8-0ACE-C456749DC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A40941-CFF1-71CB-153F-0D6A41FD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7F90B6-7AD7-3E85-835C-347E05AA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598117-F0A5-704D-92FE-BA4599F1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63A7A-7A93-BFA4-D772-ED3A6C6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9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A77E4-0EF6-4F3A-D35D-BD26341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A77CB3-2F9C-EE7C-7FD1-0B0A4DA6F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A4FB4D-9A83-6FE3-62B2-3273D4AFC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27BAE4-64B2-415F-AD76-D2230EBB1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9564F4-622A-BF92-0A39-73EDE1BCA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2F1FE0-D7E2-BF75-EFA9-7C4A48A7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175BF1-A234-D331-6FDC-C051EC46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8E5C36-82BD-C86B-FCCF-5428756D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29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AFAE0-7AB3-556F-DF8C-6AACA191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197097-64AC-1E30-D003-68A1FA67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05877E-3D2C-C4EC-21F0-4E300A48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465A8F-538E-E72B-1F16-523DD514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25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A7CE8D-AFA1-5467-8525-1543C69B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271BE5-623F-167F-04BF-963FA5F6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1C0F3E-1529-4711-D733-9E57D360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00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1EEDC-81C1-0A07-99BB-2F9C4A3D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2B74C5-33D2-AB66-2F28-F815C6BA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0DB01B-924B-044A-E2DF-58AA75270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9B5A80-F1D1-ADAB-881A-76451760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DDCF6B-A9EE-6661-9B21-78D3F8A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5C820C-9896-15E5-87D6-04184C6D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26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8E693-A766-2830-CEC4-FE515155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AA36E8-00F2-0536-9DC2-2B10EE9F3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BFFD92-9085-279E-17EF-030D01D56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ACAAD9-3037-7479-0787-5A107BAB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BAEA3E-B557-39B0-CB2E-35C1C027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73A17B-0ABD-9862-3009-55157128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9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86A2CD-7A87-6A06-7A88-1E286981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FF3DA8-C161-2388-501E-FD6E1BC00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8039D-B336-8190-FA4A-87C56561E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F8105-5963-497B-A33F-749F49247381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83950-092C-1052-9D41-B622C0B54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70C4DB-29CB-6122-8434-8F97F59EE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1BB1F-127E-4FCF-9AC7-4EB31923C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8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9C11C-6E1E-3384-23E6-3325C1900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i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5400" i="1" dirty="0">
                <a:solidFill>
                  <a:srgbClr val="00B0F0"/>
                </a:solidFill>
              </a:rPr>
              <a:t>Comment insérer une image</a:t>
            </a:r>
          </a:p>
          <a:p>
            <a:pPr marL="0" indent="0" algn="ctr">
              <a:buNone/>
            </a:pPr>
            <a:endParaRPr lang="fr-FR" sz="5400" i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fr-FR" sz="5400" i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5400" i="1" dirty="0">
                <a:solidFill>
                  <a:srgbClr val="00B0F0"/>
                </a:solidFill>
              </a:rPr>
              <a:t>dans une forme automatique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94255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A5BC2-4E39-3733-9B22-2CC9A636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/>
          <a:lstStyle/>
          <a:p>
            <a:pPr algn="ctr"/>
            <a:r>
              <a:rPr lang="fr-FR" i="1" dirty="0">
                <a:solidFill>
                  <a:srgbClr val="00B0F0"/>
                </a:solidFill>
              </a:rPr>
              <a:t>1°) Insérer une forme automatique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746538C-27B8-E6C8-9465-B9CAEE5B4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910138"/>
          </a:xfrm>
        </p:spPr>
        <p:txBody>
          <a:bodyPr/>
          <a:lstStyle/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a) Cliquez sur </a:t>
            </a:r>
            <a:r>
              <a:rPr lang="fr-FR" i="1" dirty="0">
                <a:solidFill>
                  <a:srgbClr val="00B050"/>
                </a:solidFill>
              </a:rPr>
              <a:t>‘insertion’,</a:t>
            </a:r>
          </a:p>
          <a:p>
            <a:pPr marL="0" indent="0">
              <a:buNone/>
            </a:pPr>
            <a:r>
              <a:rPr lang="fr-FR" dirty="0"/>
              <a:t>b)Puis choisir et cliquer sur </a:t>
            </a:r>
            <a:r>
              <a:rPr lang="fr-FR" i="1" dirty="0">
                <a:solidFill>
                  <a:srgbClr val="00B050"/>
                </a:solidFill>
              </a:rPr>
              <a:t>‘Formes’</a:t>
            </a:r>
          </a:p>
          <a:p>
            <a:pPr>
              <a:buFontTx/>
              <a:buChar char="-"/>
            </a:pPr>
            <a:r>
              <a:rPr lang="fr-FR" dirty="0"/>
              <a:t>L’écran suivant apparait :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c) </a:t>
            </a:r>
            <a:r>
              <a:rPr lang="fr-FR" i="1" dirty="0">
                <a:solidFill>
                  <a:srgbClr val="00B050"/>
                </a:solidFill>
              </a:rPr>
              <a:t>Choisir une forme :</a:t>
            </a:r>
          </a:p>
          <a:p>
            <a:pPr marL="0" indent="0">
              <a:buNone/>
            </a:pPr>
            <a:r>
              <a:rPr lang="fr-FR" dirty="0"/>
              <a:t>	Par exemple un </a:t>
            </a:r>
            <a:r>
              <a:rPr lang="fr-FR" dirty="0">
                <a:solidFill>
                  <a:srgbClr val="00B050"/>
                </a:solidFill>
              </a:rPr>
              <a:t>‘</a:t>
            </a:r>
            <a:r>
              <a:rPr lang="fr-FR" i="1" dirty="0">
                <a:solidFill>
                  <a:srgbClr val="00B050"/>
                </a:solidFill>
              </a:rPr>
              <a:t>cœur’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DEAAC4-B951-95EA-0BC5-F135A43DA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66825"/>
            <a:ext cx="5486740" cy="4768749"/>
          </a:xfrm>
          <a:prstGeom prst="rect">
            <a:avLst/>
          </a:prstGeom>
        </p:spPr>
      </p:pic>
      <p:sp>
        <p:nvSpPr>
          <p:cNvPr id="10" name="Flèche : double flèche verticale 9">
            <a:extLst>
              <a:ext uri="{FF2B5EF4-FFF2-40B4-BE49-F238E27FC236}">
                <a16:creationId xmlns:a16="http://schemas.microsoft.com/office/drawing/2014/main" id="{C341C10D-DE54-DA11-77F1-F7072EE0DEFE}"/>
              </a:ext>
            </a:extLst>
          </p:cNvPr>
          <p:cNvSpPr/>
          <p:nvPr/>
        </p:nvSpPr>
        <p:spPr>
          <a:xfrm rot="4397509" flipH="1">
            <a:off x="5808683" y="897066"/>
            <a:ext cx="82777" cy="3190908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ouble flèche horizontale 10">
            <a:extLst>
              <a:ext uri="{FF2B5EF4-FFF2-40B4-BE49-F238E27FC236}">
                <a16:creationId xmlns:a16="http://schemas.microsoft.com/office/drawing/2014/main" id="{FB553C2E-1ABD-A8D4-C3E7-8D25E2924224}"/>
              </a:ext>
            </a:extLst>
          </p:cNvPr>
          <p:cNvSpPr/>
          <p:nvPr/>
        </p:nvSpPr>
        <p:spPr>
          <a:xfrm rot="20407045">
            <a:off x="5992719" y="2807257"/>
            <a:ext cx="3006325" cy="72175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ouble flèche horizontale 11">
            <a:extLst>
              <a:ext uri="{FF2B5EF4-FFF2-40B4-BE49-F238E27FC236}">
                <a16:creationId xmlns:a16="http://schemas.microsoft.com/office/drawing/2014/main" id="{F2C34ABA-6B96-5105-2990-74B2664A3425}"/>
              </a:ext>
            </a:extLst>
          </p:cNvPr>
          <p:cNvSpPr/>
          <p:nvPr/>
        </p:nvSpPr>
        <p:spPr>
          <a:xfrm rot="21384109">
            <a:off x="5208997" y="5438813"/>
            <a:ext cx="4914900" cy="86276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8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BC966-581F-5851-4A5C-226D6EBEF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125"/>
            <a:ext cx="10515600" cy="55578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Pour </a:t>
            </a:r>
            <a:r>
              <a:rPr lang="fr-FR" i="1" dirty="0">
                <a:solidFill>
                  <a:srgbClr val="00B050"/>
                </a:solidFill>
              </a:rPr>
              <a:t>agrandir la forme sans la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0B050"/>
                </a:solidFill>
              </a:rPr>
              <a:t>déformer</a:t>
            </a:r>
            <a:r>
              <a:rPr lang="fr-FR" dirty="0"/>
              <a:t>, </a:t>
            </a:r>
          </a:p>
          <a:p>
            <a:pPr marL="514350" indent="-514350">
              <a:buAutoNum type="alphaLcParenR"/>
            </a:pPr>
            <a:r>
              <a:rPr lang="fr-FR" dirty="0"/>
              <a:t>Maintenez la </a:t>
            </a:r>
            <a:r>
              <a:rPr lang="fr-FR" i="1" dirty="0">
                <a:solidFill>
                  <a:srgbClr val="00B050"/>
                </a:solidFill>
              </a:rPr>
              <a:t>touche </a:t>
            </a:r>
            <a:r>
              <a:rPr lang="fr-FR" i="1" dirty="0" err="1">
                <a:solidFill>
                  <a:srgbClr val="00B050"/>
                </a:solidFill>
              </a:rPr>
              <a:t>majus</a:t>
            </a:r>
            <a:r>
              <a:rPr lang="fr-FR" i="1" dirty="0">
                <a:solidFill>
                  <a:srgbClr val="00B050"/>
                </a:solidFill>
              </a:rPr>
              <a:t>-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0B050"/>
                </a:solidFill>
              </a:rPr>
              <a:t>cule enfoncée</a:t>
            </a:r>
          </a:p>
          <a:p>
            <a:pPr marL="0" indent="0">
              <a:buNone/>
            </a:pPr>
            <a:r>
              <a:rPr lang="fr-FR" i="1" dirty="0"/>
              <a:t>b)</a:t>
            </a: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i="1" dirty="0"/>
              <a:t>Positionnez l’index de votre souris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0B050"/>
                </a:solidFill>
              </a:rPr>
              <a:t>Sur un angle de la forme </a:t>
            </a:r>
            <a:r>
              <a:rPr lang="fr-FR" i="1" dirty="0"/>
              <a:t>et étirez-le</a:t>
            </a:r>
          </a:p>
          <a:p>
            <a:pPr marL="0" indent="0">
              <a:buNone/>
            </a:pPr>
            <a:r>
              <a:rPr lang="fr-FR" i="1" dirty="0"/>
              <a:t>Jusqu’à ce que vous ayez obtenu </a:t>
            </a:r>
          </a:p>
          <a:p>
            <a:pPr marL="0" indent="0">
              <a:buNone/>
            </a:pPr>
            <a:r>
              <a:rPr lang="fr-FR" i="1" dirty="0"/>
              <a:t>la grandeur désirée.</a:t>
            </a:r>
          </a:p>
          <a:p>
            <a:pPr marL="0" indent="0">
              <a:buNone/>
            </a:pPr>
            <a:r>
              <a:rPr lang="fr-FR" i="1" dirty="0"/>
              <a:t>c) Vous pouvez </a:t>
            </a:r>
            <a:r>
              <a:rPr lang="fr-FR" i="1" dirty="0">
                <a:solidFill>
                  <a:srgbClr val="00B050"/>
                </a:solidFill>
              </a:rPr>
              <a:t>relâcher la touche majuscule</a:t>
            </a:r>
            <a:r>
              <a:rPr lang="fr-FR" i="1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Maintenant, vous allez pouvoir insérer une</a:t>
            </a:r>
          </a:p>
          <a:p>
            <a:pPr marL="0" indent="0">
              <a:buNone/>
            </a:pPr>
            <a:r>
              <a:rPr lang="fr-FR" dirty="0"/>
              <a:t>Image ou une photo dans la forme.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Cœur 3">
            <a:extLst>
              <a:ext uri="{FF2B5EF4-FFF2-40B4-BE49-F238E27FC236}">
                <a16:creationId xmlns:a16="http://schemas.microsoft.com/office/drawing/2014/main" id="{A49BC399-CDED-924F-D9F2-181F9014C5BA}"/>
              </a:ext>
            </a:extLst>
          </p:cNvPr>
          <p:cNvSpPr/>
          <p:nvPr/>
        </p:nvSpPr>
        <p:spPr>
          <a:xfrm>
            <a:off x="6302375" y="619125"/>
            <a:ext cx="5429250" cy="5172075"/>
          </a:xfrm>
          <a:prstGeom prst="hear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32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7B724A-1947-D53E-E4D3-A20E37B6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99" y="361950"/>
            <a:ext cx="10838126" cy="6057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 Pour insérer une photo :                                                                       </a:t>
            </a:r>
          </a:p>
          <a:p>
            <a:pPr marL="0" indent="0">
              <a:buNone/>
            </a:pPr>
            <a:endParaRPr lang="fr-FR" dirty="0"/>
          </a:p>
          <a:p>
            <a:pPr marL="514350" indent="-514350">
              <a:buAutoNum type="alphaLcParenR"/>
            </a:pPr>
            <a:r>
              <a:rPr lang="fr-FR" dirty="0"/>
              <a:t>Faire un </a:t>
            </a:r>
            <a:r>
              <a:rPr lang="fr-FR" i="1" dirty="0">
                <a:solidFill>
                  <a:srgbClr val="00B050"/>
                </a:solidFill>
              </a:rPr>
              <a:t>click droit sur la forme,</a:t>
            </a:r>
          </a:p>
          <a:p>
            <a:pPr marL="514350" indent="-514350">
              <a:buAutoNum type="alphaLcParenR"/>
            </a:pPr>
            <a:endParaRPr lang="fr-FR" dirty="0"/>
          </a:p>
          <a:p>
            <a:pPr marL="0" indent="0">
              <a:buNone/>
            </a:pPr>
            <a:r>
              <a:rPr lang="fr-FR" dirty="0"/>
              <a:t>b) </a:t>
            </a:r>
            <a:r>
              <a:rPr lang="fr-FR" i="1" dirty="0">
                <a:solidFill>
                  <a:srgbClr val="00B050"/>
                </a:solidFill>
              </a:rPr>
              <a:t>Sélectionnez remplissage,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c) </a:t>
            </a:r>
            <a:r>
              <a:rPr lang="fr-FR" i="1" dirty="0">
                <a:solidFill>
                  <a:srgbClr val="00B050"/>
                </a:solidFill>
              </a:rPr>
              <a:t>Choisir image </a:t>
            </a:r>
            <a:r>
              <a:rPr lang="fr-FR" dirty="0"/>
              <a:t>par exemple,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d) Puis </a:t>
            </a:r>
            <a:r>
              <a:rPr lang="fr-FR" dirty="0">
                <a:solidFill>
                  <a:srgbClr val="00B050"/>
                </a:solidFill>
              </a:rPr>
              <a:t>‘</a:t>
            </a:r>
            <a:r>
              <a:rPr lang="fr-FR" i="1" dirty="0">
                <a:solidFill>
                  <a:srgbClr val="00B050"/>
                </a:solidFill>
              </a:rPr>
              <a:t>à partir d’un fichier’ </a:t>
            </a:r>
            <a:r>
              <a:rPr lang="fr-FR" dirty="0"/>
              <a:t>(fichier photo de votre ordinateur)</a:t>
            </a:r>
          </a:p>
          <a:p>
            <a:pPr marL="0" indent="0">
              <a:buNone/>
            </a:pPr>
            <a:r>
              <a:rPr lang="fr-FR" dirty="0"/>
              <a:t>e) </a:t>
            </a:r>
            <a:r>
              <a:rPr lang="fr-FR" i="1" dirty="0">
                <a:solidFill>
                  <a:srgbClr val="00B050"/>
                </a:solidFill>
              </a:rPr>
              <a:t>Choisissez la photo </a:t>
            </a:r>
            <a:r>
              <a:rPr lang="fr-FR" dirty="0"/>
              <a:t>puis </a:t>
            </a:r>
            <a:r>
              <a:rPr lang="fr-FR" dirty="0">
                <a:solidFill>
                  <a:srgbClr val="00B050"/>
                </a:solidFill>
              </a:rPr>
              <a:t>‘</a:t>
            </a:r>
            <a:r>
              <a:rPr lang="fr-FR" i="1" dirty="0">
                <a:solidFill>
                  <a:srgbClr val="00B050"/>
                </a:solidFill>
              </a:rPr>
              <a:t>cliquez sur insérer’.</a:t>
            </a:r>
          </a:p>
          <a:p>
            <a:endParaRPr lang="fr-FR" dirty="0"/>
          </a:p>
        </p:txBody>
      </p:sp>
      <p:sp>
        <p:nvSpPr>
          <p:cNvPr id="4" name="Cœur 3">
            <a:extLst>
              <a:ext uri="{FF2B5EF4-FFF2-40B4-BE49-F238E27FC236}">
                <a16:creationId xmlns:a16="http://schemas.microsoft.com/office/drawing/2014/main" id="{41DF9928-AAFE-6E7A-F25F-A3054BE1F2AB}"/>
              </a:ext>
            </a:extLst>
          </p:cNvPr>
          <p:cNvSpPr/>
          <p:nvPr/>
        </p:nvSpPr>
        <p:spPr>
          <a:xfrm>
            <a:off x="6248400" y="438150"/>
            <a:ext cx="5219700" cy="521970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1EBAA89-4990-1AE1-AB32-8A3A3483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16" y="3852482"/>
            <a:ext cx="4277159" cy="1653135"/>
          </a:xfrm>
          <a:prstGeom prst="rect">
            <a:avLst/>
          </a:prstGeom>
        </p:spPr>
      </p:pic>
      <p:sp>
        <p:nvSpPr>
          <p:cNvPr id="14" name="Flèche : droite à entaille 13">
            <a:extLst>
              <a:ext uri="{FF2B5EF4-FFF2-40B4-BE49-F238E27FC236}">
                <a16:creationId xmlns:a16="http://schemas.microsoft.com/office/drawing/2014/main" id="{3C621B16-DC11-DFFB-E4FE-91B7F77E32DE}"/>
              </a:ext>
            </a:extLst>
          </p:cNvPr>
          <p:cNvSpPr/>
          <p:nvPr/>
        </p:nvSpPr>
        <p:spPr>
          <a:xfrm>
            <a:off x="753799" y="4555224"/>
            <a:ext cx="1474617" cy="24765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87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A7CDB3-49BE-494C-5BD8-792E5400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225" y="714375"/>
            <a:ext cx="6462526" cy="5262563"/>
          </a:xfrm>
          <a:prstGeom prst="hear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dirty="0"/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FF6D95-D15D-E79F-8AE0-3D3AAA10D0CB}"/>
              </a:ext>
            </a:extLst>
          </p:cNvPr>
          <p:cNvSpPr txBox="1"/>
          <p:nvPr/>
        </p:nvSpPr>
        <p:spPr>
          <a:xfrm rot="18410698">
            <a:off x="-19050" y="1019175"/>
            <a:ext cx="3762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B050"/>
                </a:solidFill>
              </a:rPr>
              <a:t>VOICI LE RESULTAT</a:t>
            </a:r>
          </a:p>
        </p:txBody>
      </p:sp>
    </p:spTree>
    <p:extLst>
      <p:ext uri="{BB962C8B-B14F-4D97-AF65-F5344CB8AC3E}">
        <p14:creationId xmlns:p14="http://schemas.microsoft.com/office/powerpoint/2010/main" val="4445387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168</Words>
  <Application>Microsoft Office PowerPoint</Application>
  <PresentationFormat>Grand écran</PresentationFormat>
  <Paragraphs>43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1°) Insérer une forme automatique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KOLCHAK</dc:creator>
  <cp:lastModifiedBy>Serge KOLCHAK</cp:lastModifiedBy>
  <cp:revision>10</cp:revision>
  <dcterms:created xsi:type="dcterms:W3CDTF">2023-01-31T08:00:30Z</dcterms:created>
  <dcterms:modified xsi:type="dcterms:W3CDTF">2023-01-31T09:35:47Z</dcterms:modified>
</cp:coreProperties>
</file>