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A9370-C775-3F0F-3059-576031DED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97A880-09D8-D400-77D5-19EBDA621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7D0CEA-01AA-5700-F559-1E7718D5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17848-3ECF-8580-1602-23EFEF6B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5FB6CA-6A44-291E-97A5-3B7E416D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24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EA30A-EC12-F24B-14DD-207F42E5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F6F0F4-78E0-EF58-6C30-B9F7C8F5B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8F851F-3437-4D13-F604-F1039023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2BF296-76AB-B026-5BF0-1F42A292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AD89C-9409-DD84-B25D-BDDCFBA0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27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5AF27C-7966-0527-1604-5EEA32C6A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0961E7-589D-EA3D-05FA-B71952660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6A9C18-2786-6DAE-CFD2-0C1166DB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77FB53-669F-C2BC-DA49-2D43F2BA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02E90F-8C7F-2509-F62E-1D21BC14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6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73946-90F3-0F74-0721-9D7F464A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8107D-4074-A53D-27EE-F3B1A0D3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A4EF16-10A6-0D71-A147-5CB31080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0C6232-F926-AB1D-FE6B-70D6AFA7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13448D-5119-6814-5F0C-AC68EB00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31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E33C3-B604-0980-CDBC-A091E812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38160B-211D-3A11-3B2C-F5E578F09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3B79BE-E143-89D5-5626-4C995942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AF1970-43E4-2AD8-F02F-DF4391CF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71AEE1-64E1-03C2-9F6E-6F14A5D4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7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1C9B5-9137-9F87-A55B-7BEC78B7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C1C58-6970-CD77-14BC-484BAAA2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BAB513-E82C-D9A0-4359-89C06EE2F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288D66-90B4-BDFA-0058-E13C460D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5E75A3-B0E3-5E8D-7504-593F62D9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2C3FEC-0FF5-0CE8-7C1F-AC634E18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83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F1611-1D32-7D08-A7FB-ED4D01B2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7EB85B-19F7-5E00-A7C4-AB1675B17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3CAFEA-971E-F867-46D5-1CE14F43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A56A81-CA7D-B1AA-0EF7-CA0784259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75774-04D5-7FD8-F4E4-0C88E6FF4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15F51C-B5FE-39A7-F3EE-26321F1E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08ED41-5387-1D21-3095-F5BF666B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1778BB-18BE-595F-B0D1-7F4C1104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28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FDB6C-7561-9E7F-A0A8-740C55FF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37EC94-3D73-0B9B-3307-8AA715C4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5EF87E-86D9-CEAA-B6EB-0A77A3EB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CB96E-DF74-3751-BA70-A62E9041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71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8F9AE5-9716-236F-AF11-4EC1DAAD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116D71-2E9F-CE2B-E2E6-470C5D7F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000404-9CB9-146F-2D54-C8CC69AF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2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4D645-28D2-E422-CB5A-E5AC862E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62A66-6EEE-4732-A5C3-146660A9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F9B021-5C12-5726-45BD-D8A9C71B9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0AE02D-80F6-AB5D-2F32-30640A42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15E9D5-5E76-2875-0A29-932965A1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22E82E-8D75-CB69-03F2-90D33DC7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8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FFCE3-A9CB-4896-9F22-4F90AFF8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353E53-0E86-8888-D63D-753FF012E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7B7EDE-502E-762E-AC57-091337AD7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5DF1BD-6107-44B0-B3E9-892E530E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913C96-02E5-B93E-76A7-AA34E595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1B545B-BCA6-CF2B-E104-9672268B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69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A1AF10F-A080-96B4-79E3-00EAB078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24E33A-41B5-BF3D-1675-852799F94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544464-2F08-BF78-B1F7-7559316CF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B3A24-705D-489B-A31E-59A09E098DC2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3EAC22-8632-0A4C-26A1-A5D412127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969BEB-A355-E5C7-9EEE-CA584B042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D1B7-21F4-4124-A301-41ECCA91CD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A054C-E4A7-97FE-FA76-59945421A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i="1" dirty="0">
                <a:solidFill>
                  <a:srgbClr val="00B0F0"/>
                </a:solidFill>
              </a:rPr>
              <a:t>Que faire quand l’écran reste noir </a:t>
            </a:r>
            <a:br>
              <a:rPr lang="fr-FR" sz="3200" i="1" dirty="0">
                <a:solidFill>
                  <a:srgbClr val="00B0F0"/>
                </a:solidFill>
              </a:rPr>
            </a:br>
            <a:r>
              <a:rPr lang="fr-FR" sz="3200" i="1" dirty="0">
                <a:solidFill>
                  <a:srgbClr val="00B0F0"/>
                </a:solidFill>
              </a:rPr>
              <a:t>à l’allumage de votre ordinateur ?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9EB2F6-FDF2-95BD-71D7-7FF0FFDC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/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1) Vérifiez la connexion de </a:t>
            </a:r>
            <a:r>
              <a:rPr lang="fr-FR" dirty="0">
                <a:solidFill>
                  <a:srgbClr val="00B050"/>
                </a:solidFill>
              </a:rPr>
              <a:t>votre câble sur la prise de courant,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2) Vérifiez la connexion de </a:t>
            </a:r>
            <a:r>
              <a:rPr lang="fr-FR" dirty="0">
                <a:solidFill>
                  <a:srgbClr val="00B050"/>
                </a:solidFill>
              </a:rPr>
              <a:t>votre câble à votre ordinateur,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3) Vérifiez que votre </a:t>
            </a:r>
            <a:r>
              <a:rPr lang="fr-FR" dirty="0">
                <a:solidFill>
                  <a:srgbClr val="00B050"/>
                </a:solidFill>
              </a:rPr>
              <a:t>batterie est suffisamment chargée.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97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397E9-014C-34B3-BD08-0ABF828C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fr-FR" sz="3000" i="1" dirty="0">
                <a:solidFill>
                  <a:srgbClr val="00B0F0"/>
                </a:solidFill>
              </a:rPr>
              <a:t>Votre ordinateur peut aussi rencontrer un problème électrique.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2F32B-4A13-952B-185F-361CD67E5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520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Dans ce cas :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>
                <a:solidFill>
                  <a:srgbClr val="00B050"/>
                </a:solidFill>
              </a:rPr>
              <a:t>Débranchez le cordon </a:t>
            </a:r>
            <a:r>
              <a:rPr lang="fr-FR" dirty="0"/>
              <a:t>d’alimentation,</a:t>
            </a:r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/>
              <a:t>S’il s’agit d’un portable, et si possible, </a:t>
            </a:r>
            <a:r>
              <a:rPr lang="fr-FR" dirty="0">
                <a:solidFill>
                  <a:srgbClr val="00B050"/>
                </a:solidFill>
              </a:rPr>
              <a:t>Retirez la batterie </a:t>
            </a:r>
            <a:r>
              <a:rPr lang="fr-FR" dirty="0"/>
              <a:t>puis remontez la correctement,</a:t>
            </a:r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r>
              <a:rPr lang="fr-FR" dirty="0"/>
              <a:t>Appuyez sur le bouton de démarrage et restez </a:t>
            </a:r>
            <a:r>
              <a:rPr lang="fr-FR" dirty="0">
                <a:solidFill>
                  <a:srgbClr val="00B050"/>
                </a:solidFill>
              </a:rPr>
              <a:t>appuyé durant 30 secondes environ,</a:t>
            </a:r>
          </a:p>
          <a:p>
            <a:pPr marL="514350" indent="-514350">
              <a:buAutoNum type="arabicParenR"/>
            </a:pPr>
            <a:endParaRPr lang="fr-FR" dirty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fr-FR" dirty="0"/>
              <a:t>Rebranchez le cordon électrique et </a:t>
            </a:r>
            <a:r>
              <a:rPr lang="fr-FR" dirty="0">
                <a:solidFill>
                  <a:srgbClr val="00B050"/>
                </a:solidFill>
              </a:rPr>
              <a:t>redémarrez l’ordinateur.</a:t>
            </a:r>
          </a:p>
        </p:txBody>
      </p:sp>
    </p:spTree>
    <p:extLst>
      <p:ext uri="{BB962C8B-B14F-4D97-AF65-F5344CB8AC3E}">
        <p14:creationId xmlns:p14="http://schemas.microsoft.com/office/powerpoint/2010/main" val="2284095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109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Que faire quand l’écran reste noir  à l’allumage de votre ordinateur ?</vt:lpstr>
      <vt:lpstr>Votre ordinateur peut aussi rencontrer un problème électrique.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faire quand l’écran reste noir  à l’allumage de votre ordinateur ?</dc:title>
  <dc:creator>Serge KOLCHAK</dc:creator>
  <cp:lastModifiedBy>Serge KOLCHAK</cp:lastModifiedBy>
  <cp:revision>3</cp:revision>
  <dcterms:created xsi:type="dcterms:W3CDTF">2023-01-24T07:57:37Z</dcterms:created>
  <dcterms:modified xsi:type="dcterms:W3CDTF">2023-01-29T16:30:58Z</dcterms:modified>
</cp:coreProperties>
</file>