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AC7C8-E4AB-EF0A-91FD-A0F0C2BFE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B82EF8-0284-DDFC-A8BD-ED19FE2B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2396D1-C27C-2D14-3452-EF655876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EB4FE-BFE2-5B2A-19E9-1D661ED0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9A5871-03FA-E7B7-D8C5-C682DB5D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87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DA2EE-71D0-4C7F-8903-26A642CF5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295394-0188-FEDA-C9D8-BC24A1F8C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8078C1-029C-06BA-186E-1B0B4881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173C15-33A0-6E04-3A8E-07A7D449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DA6DE7-8877-2E3B-233F-D7885E33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1CC7895-C22E-84DE-B0E8-AF0148488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A18E32-A408-7320-BB52-E252FD595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F09EDF-F946-9FF0-94A6-9C69F5B7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102AC-7A7D-4844-225E-E1141AE42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ED037B-F059-6FD2-502A-2B12AF915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65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BAE58-9CD8-2D48-C626-28F90BA9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1F2D16-42D8-007C-9B49-A89D5FEEA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3F72D0-A620-0692-74DE-91B75138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B7B756-270E-040C-AC38-659178B1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5715A-3877-7197-F825-38B93020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C5F6A-4339-B0D6-EC98-C6879F3F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94F729-FC51-A61E-B087-61123AFCB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36BC8D-0447-9235-87C5-B7D24FAF0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DA5DD5-4770-B632-C00D-060F4595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C3477F-AF20-C082-CE6B-B3F4C37D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35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A2738-C5F3-D058-B1BA-22C48785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D740E-C29B-BBF9-D8A5-3D630D6CC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6E9391-3D69-2B4E-7188-F028C9E8B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947AC3-8DE2-8623-39F1-61DD529C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A38C31-9B97-B23F-5459-555409E0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1FA693-4EFE-753F-CAEB-2D48933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9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ABE1F-1755-68C9-9390-0CA2628A9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D86EA3-5640-79DC-4FB3-933383CB1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665505-C288-D153-ED75-8AE37BBCD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59C0C0-A412-7340-0A17-B3D1F6030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B3B3B8-5E26-DA09-AA41-49CCCE4ED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19E0BE7-AB0C-5399-92D6-1C661758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98A358-8068-95B1-EC3F-41CE5232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8FAF67-6E82-7D96-F205-01BAD5AE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59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FD34D-EABC-65DC-BBF3-7C660325C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FFD0C57-4726-4535-497C-E7BF74E2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8937A2-D617-8CAD-AE25-B77A6978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68C153-2475-4FCF-21EA-6207BC80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4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502238-3137-464F-BDB0-4203A795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30E0C44-6DF8-D045-2486-1A9CF4A7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528866-C21B-958A-A1E3-2BFCEB80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14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E41FB-F6E8-7A92-77D4-A6349382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8877C1-572D-E059-D2FE-E00881C4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A302B1-E788-684A-3058-E564551F5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74B115-BEA5-360C-5F77-29A84740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FC0B31-F5B8-E9C2-46E9-A779B7A7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E0CA9E-D8DB-B7F5-8F53-EA747F39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43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D0020-786D-D83B-EF07-5438073C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4C1687-C601-1219-079A-1FF3E7AC0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1A7385-19FE-09D8-5874-D6F4F3F9A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06B629-5BA6-8884-7E34-82666329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AB85B5-1B1B-1CA7-B5B7-4088125A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45498D-AA79-AB57-9CC7-14EFAA7B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28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104B91-286A-5070-9F49-9A7DED427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AF3621-2260-5974-B6D5-5678F1BED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467961-E059-2B92-0B87-E70B3E052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E739-64B4-47F2-A6AA-CFFE1B17845E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0AA9E7-9570-1CA7-D5E0-ADDEC2C46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AF3E42-19F4-9E40-2C81-695C80D36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61FEA-CDF4-482B-987F-302B6866E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21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zilla.org/fr/firefox/windo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4053E-7DFA-129A-1E2C-94BE9ACEA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3412"/>
          </a:xfrm>
        </p:spPr>
        <p:txBody>
          <a:bodyPr/>
          <a:lstStyle/>
          <a:p>
            <a:r>
              <a:rPr lang="fr-FR" i="1" dirty="0">
                <a:solidFill>
                  <a:srgbClr val="0070C0"/>
                </a:solidFill>
              </a:rPr>
              <a:t>Comment désactiver Edge sous Windows 10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DFBF5D-C196-241B-BA2B-7E454B7E9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779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FB6FB-716A-05BB-74CA-F75637A3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70C0"/>
                </a:solidFill>
              </a:rPr>
              <a:t>En premier lieu, téléchargez Firefox par exemple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3FC1A0-38EB-6B4F-3AEC-F7E13B4D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Sous Windows, vous pouvez copier-coller l'adresse ci-dessous dans la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barre de recherche du navigateur actuel.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 savoir : </a:t>
            </a:r>
            <a:r>
              <a:rPr lang="fr-FR" i="1" dirty="0">
                <a:solidFill>
                  <a:srgbClr val="0070C0"/>
                </a:solidFill>
                <a:hlinkClick r:id="rId2"/>
              </a:rPr>
              <a:t>https://www.mozilla.org/fr/firefox/window</a:t>
            </a:r>
            <a:endParaRPr lang="fr-FR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fr-FR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i="1" dirty="0"/>
              <a:t>Téléchargez Firefox</a:t>
            </a:r>
          </a:p>
        </p:txBody>
      </p:sp>
    </p:spTree>
    <p:extLst>
      <p:ext uri="{BB962C8B-B14F-4D97-AF65-F5344CB8AC3E}">
        <p14:creationId xmlns:p14="http://schemas.microsoft.com/office/powerpoint/2010/main" val="206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51797-9E4B-8A70-5B21-F6358E68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dirty="0">
                <a:solidFill>
                  <a:srgbClr val="0070C0"/>
                </a:solidFill>
              </a:rPr>
              <a:t>Lorsque Firefox a été installé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25C1EA-B186-B360-F5EF-E8511C8EE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774"/>
            <a:ext cx="10515600" cy="4351338"/>
          </a:xfrm>
        </p:spPr>
        <p:txBody>
          <a:bodyPr/>
          <a:lstStyle/>
          <a:p>
            <a:r>
              <a:rPr lang="fr-FR" dirty="0"/>
              <a:t>Cliquez sur le menu Démarrer      ,</a:t>
            </a:r>
          </a:p>
          <a:p>
            <a:endParaRPr lang="fr-FR" dirty="0"/>
          </a:p>
          <a:p>
            <a:r>
              <a:rPr lang="fr-FR" dirty="0"/>
              <a:t>Puis sur Paramètres          ,</a:t>
            </a:r>
          </a:p>
          <a:p>
            <a:endParaRPr lang="fr-FR" dirty="0"/>
          </a:p>
          <a:p>
            <a:r>
              <a:rPr lang="fr-FR" dirty="0"/>
              <a:t>Ensuite cliquez sur      </a:t>
            </a:r>
          </a:p>
          <a:p>
            <a:endParaRPr lang="fr-FR" dirty="0"/>
          </a:p>
          <a:p>
            <a:r>
              <a:rPr lang="fr-FR" dirty="0"/>
              <a:t>Ensuite choisir :                                                           ,                    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D4FBEEF-D15D-9C27-671D-B884EE6E7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265" y="1882774"/>
            <a:ext cx="457385" cy="34303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A106A3A-03B9-9BDC-19A6-05559C79A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647" y="2821018"/>
            <a:ext cx="657278" cy="60798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3F1D1B5-6C6B-0DCB-237D-3FFFCF84EB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552" y="3839375"/>
            <a:ext cx="1841547" cy="53341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FC8EB60-C5FB-6ED6-34CE-EAAAF206D7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2000" y="4632188"/>
            <a:ext cx="8225976" cy="110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1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E26AC1-1A2C-3E6A-CF62-70A0D189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dirty="0">
                <a:solidFill>
                  <a:srgbClr val="0070C0"/>
                </a:solidFill>
              </a:rPr>
              <a:t>Choisir Microsoft Edge par défaut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8630D11-E24C-17AD-74C9-4C1149FB2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2114" y="2363322"/>
            <a:ext cx="6727772" cy="26298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1065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EBDE68-E55F-6C98-AF1A-7685928B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DE1B-DFFD-403E-7B18-805D4CFAD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707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78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Comment désactiver Edge sous Windows 10 ?</vt:lpstr>
      <vt:lpstr>En premier lieu, téléchargez Firefox par exemple</vt:lpstr>
      <vt:lpstr>Lorsque Firefox a été installé</vt:lpstr>
      <vt:lpstr>Choisir Microsoft Edge par défaut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désactiver Edge sous Windows 10 ?</dc:title>
  <dc:creator>Serge KOLCHAK</dc:creator>
  <cp:lastModifiedBy>Serge KOLCHAK</cp:lastModifiedBy>
  <cp:revision>11</cp:revision>
  <dcterms:created xsi:type="dcterms:W3CDTF">2023-03-26T09:11:31Z</dcterms:created>
  <dcterms:modified xsi:type="dcterms:W3CDTF">2023-03-26T09:53:47Z</dcterms:modified>
</cp:coreProperties>
</file>