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2" r:id="rId4"/>
    <p:sldId id="286" r:id="rId5"/>
    <p:sldId id="290" r:id="rId6"/>
    <p:sldId id="281" r:id="rId7"/>
    <p:sldId id="283" r:id="rId8"/>
    <p:sldId id="284" r:id="rId9"/>
    <p:sldId id="291" r:id="rId10"/>
    <p:sldId id="292" r:id="rId11"/>
    <p:sldId id="293" r:id="rId12"/>
    <p:sldId id="294" r:id="rId13"/>
    <p:sldId id="295" r:id="rId14"/>
    <p:sldId id="297" r:id="rId15"/>
    <p:sldId id="298" r:id="rId16"/>
    <p:sldId id="299" r:id="rId17"/>
    <p:sldId id="300" r:id="rId18"/>
    <p:sldId id="30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B8ABE-4594-73FA-F6BE-F68DC76BB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FD7104-29BC-7B78-2EF6-0CC7322A7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924543-3F77-789D-80F3-5A134AA9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51D0F8-D514-172B-9627-4A540636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435C0F-BC6D-D330-1FD1-A5C191F3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30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193919-AF1B-1ACF-9F5A-9490AFE3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043D56-5671-1967-F4C5-7D44EB803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8F1CB4-3BE6-8F10-5731-0B9CDDDD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ED6D55-BEA2-A41C-D7EB-93DAD174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35079-44BE-481A-FAA8-8B1C7316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6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1128FA1-F251-2EB4-108D-5035EFEA3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3F5D17-A7AF-CA76-BD93-4C4788863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78B7EE-02D4-8ABE-159A-FDDC1604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0DEA1-4BB6-4818-7A4F-712FE8FF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A5A530-2F4D-600E-9E3A-FE054F79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19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65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290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473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107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81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98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445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80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B6755-C5F1-B343-E880-E51659C0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3A307E-F637-72E9-8CF9-88A8E0D73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588F82-5446-9104-50E0-F204F30C4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FFB36C-7E03-D948-504E-F14B3486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81A6A9-8E58-71AE-E657-46520F5B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083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57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089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5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CBE0C-6DAA-4711-5FB8-8CCE4D5F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E3AD85-1BDF-085C-1B56-A14973975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77AE1A-D4AA-7559-C029-128E0B42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2DFC97-73F0-2727-4352-0C84B829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72171F-599A-B8F2-5CD0-2FEE0B30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19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3CF39-57B6-4968-20E8-2902FB726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CFCFF2-A430-88AA-8200-A6BF77FDD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243004-F2FD-3186-E9FC-7A035E09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A7C3ED-871F-AC59-12CC-58100BB6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868ADD-06D2-24E3-29D5-AD18F2EC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C8FF52-F181-07C0-4600-C8B82FAF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2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14047-A72D-A7BE-674C-8A464FE7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F47C53-C4AC-9C8A-5FE6-ED48E08BF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89AA4E-7708-9BD0-B084-D6A1FFDC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908F45-2E08-2D00-7CA6-70B88582D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66DFE14-6C60-837E-3297-E65BD7EAE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CD798E-AEC0-22BF-C62C-4023D3DD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EA63B4-23AC-EEFA-F951-DF924E30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58133A5-9463-962A-5C01-91AB7F45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45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34757-965F-A40F-C59D-C728DEBF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EDF902-ED33-DCD9-2925-EF3AC04F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CADECC-2895-2FAB-9A65-ADA6C18E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54B42D-A65B-10AE-B6FB-C138C8A7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69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61DBBE-E2D6-9956-5813-91D59513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95A4E2-E244-79A5-D950-B943856A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912CF2-A2D8-2780-1210-13B59FD0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71ECC-F834-3202-97C3-D5B9E23D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F61837-E3D9-7E7A-4C04-745ACA8F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8595CE-6F20-016F-22F5-7E1FC68D6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AE07DE-C271-02FF-10CF-7BE8E81A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326CB6-7086-A1E6-A798-03849680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AD47E5-5086-5156-2AA6-51BBB02C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77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1CE73-983B-E36E-2D71-CC89FB8D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1DF045-EFC8-510C-B495-2C9842774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EEAB94-D93A-E8BA-96EE-EA32419ED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0CDD54-0831-4CEF-5EFD-3C620FC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EB918E-1240-F57F-5501-A86D99D2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37CACC-9FE0-CAA4-E383-6D259812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79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BC4A2C-BD8B-146F-B893-1A3A1B45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EDD52C-38EF-CEFB-CF91-EF4D09C09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8E634B-14B1-DAFB-8CBE-A2EAFBB9C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81E2-245D-4281-9DAC-0757D86B2756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91A8F3-87E4-6165-4CF6-A7F4C8209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0038D-D0D2-9BAF-9762-B426DFDC6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51E1-F839-4B89-A93E-7000C8870D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2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7F3E3-2474-4061-9E57-0FD27EECB290}" type="datetimeFigureOut">
              <a:rPr lang="fr-FR" smtClean="0"/>
              <a:t>08/03/2024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F57E4-639A-4947-9505-78150C669C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57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A0768-F3FF-460A-BCAD-C53B7733E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58066E-7F7D-FB37-177B-CB1EEEF47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347DEF-4572-9D65-91A9-37B0986F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229"/>
            <a:ext cx="9059694" cy="67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801"/>
      </p:ext>
    </p:extLst>
  </p:cSld>
  <p:clrMapOvr>
    <a:masterClrMapping/>
  </p:clrMapOvr>
  <p:transition spd="slow" advTm="4062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330B79-B114-1C88-FF92-DFF2B8C27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783" y="-4255654"/>
            <a:ext cx="7402344" cy="160063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C4D966-B092-901E-E659-9CD2802AC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325">
        <p:circle/>
      </p:transition>
    </mc:Choice>
    <mc:Fallback xmlns="">
      <p:transition spd="slow" advTm="63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38DC15-7189-D45B-B1B0-E8749D77D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57" y="-2220249"/>
            <a:ext cx="5593405" cy="124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"/>
    </mc:Choice>
    <mc:Fallback xmlns="">
      <p:transition spd="slow" advTm="49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22FF53-078E-7BBE-0FB6-4D36FF36F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16" y="165370"/>
            <a:ext cx="14007831" cy="63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9"/>
    </mc:Choice>
    <mc:Fallback xmlns="">
      <p:transition spd="slow" advTm="603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EF87EE-6A79-31B8-A74D-87331F24C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78" y="505839"/>
            <a:ext cx="14591489" cy="65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"/>
    </mc:Choice>
    <mc:Fallback xmlns="">
      <p:transition spd="slow" advTm="447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FFED5D-9F57-47CA-1B47-E69F38CC5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231" y="142996"/>
            <a:ext cx="15873379" cy="71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4"/>
    </mc:Choice>
    <mc:Fallback xmlns="">
      <p:transition spd="slow" advTm="54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0C9A37-27C9-1BE6-69DA-316598379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95" y="-452"/>
            <a:ext cx="3414003" cy="75866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4F81D5-3E7B-871F-4D51-AF101552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97" y="-856035"/>
            <a:ext cx="3618284" cy="80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"/>
    </mc:Choice>
    <mc:Fallback xmlns="">
      <p:transition spd="slow" advTm="40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C89AFC-C929-33BB-8A8A-C14BCD076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14425"/>
            <a:ext cx="10287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"/>
    </mc:Choice>
    <mc:Fallback xmlns="">
      <p:transition spd="slow" advTm="440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956D9F-1FAF-10FD-F90E-9943141D1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340" y="262646"/>
            <a:ext cx="14656340" cy="65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"/>
    </mc:Choice>
    <mc:Fallback xmlns="">
      <p:transition spd="slow" advTm="42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D5C0F3-6DF8-1F10-F16C-1BB45834B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83" y="107003"/>
            <a:ext cx="9001328" cy="675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01346"/>
      </p:ext>
    </p:extLst>
  </p:cSld>
  <p:clrMapOvr>
    <a:masterClrMapping/>
  </p:clrMapOvr>
  <p:transition spd="slow" advTm="402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AE0570-073B-F027-4163-3CC956D49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0019" y="2829516"/>
            <a:ext cx="9836397" cy="44302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CE348F-258D-8F3D-2484-C49DC3F2D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321" y="126458"/>
            <a:ext cx="3088821" cy="74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9">
        <p:split orient="vert"/>
      </p:transition>
    </mc:Choice>
    <mc:Fallback xmlns="">
      <p:transition spd="slow" advTm="1429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A8BA23-EB37-67AD-EF59-AC1AD678D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87" y="-1"/>
            <a:ext cx="3845263" cy="85450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13B17E-78CF-5B96-2E93-50B8C7BDD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74">
        <p:cut/>
      </p:transition>
    </mc:Choice>
    <mc:Fallback xmlns="">
      <p:transition advTm="307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8783FD-1B62-04A8-9AB8-E5A874935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A9D156-9F20-AD7B-28AE-FAADEE8C2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79">
        <p:split orient="vert"/>
      </p:transition>
    </mc:Choice>
    <mc:Fallback xmlns="">
      <p:transition spd="slow" advTm="39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87C9C-638A-2599-8B3C-FD36F21F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0A4340-C266-4070-6670-82958F0D5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20D3E6-7E34-A637-A1EB-B35C61119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0C6F4B-C4E9-A05A-0603-C7BAAB86C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22664"/>
      </p:ext>
    </p:extLst>
  </p:cSld>
  <p:clrMapOvr>
    <a:masterClrMapping/>
  </p:clrMapOvr>
  <p:transition spd="slow" advTm="371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E6240D-1B45-62D5-72D1-7D77768B3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BE1329-913C-414F-8145-80851B2FD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6013"/>
      </p:ext>
    </p:extLst>
  </p:cSld>
  <p:clrMapOvr>
    <a:masterClrMapping/>
  </p:clrMapOvr>
  <p:transition spd="med" advTm="37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D0F00F-DF62-9818-6E4C-3053E54A6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79" y="583660"/>
            <a:ext cx="12429787" cy="55934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259311-4B1D-28B3-6783-15EEED1A5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85298"/>
      </p:ext>
    </p:extLst>
  </p:cSld>
  <p:clrMapOvr>
    <a:masterClrMapping/>
  </p:clrMapOvr>
  <p:transition spd="slow" advTm="478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DB2901-9E5A-51E1-CB85-C5DF135A8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15" y="437745"/>
            <a:ext cx="4905578" cy="109012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3BF359-3648-A72A-30FF-06ABEBF75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1221"/>
      </p:ext>
    </p:extLst>
  </p:cSld>
  <p:clrMapOvr>
    <a:masterClrMapping/>
  </p:clrMapOvr>
  <p:transition spd="slow" advTm="47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Grand écran</PresentationFormat>
  <Paragraphs>0</Paragraphs>
  <Slides>17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gabrielorbois lorbois</dc:creator>
  <cp:lastModifiedBy>gabrielorbois lorbois</cp:lastModifiedBy>
  <cp:revision>14</cp:revision>
  <dcterms:created xsi:type="dcterms:W3CDTF">2024-03-03T08:00:42Z</dcterms:created>
  <dcterms:modified xsi:type="dcterms:W3CDTF">2024-03-08T13:31:15Z</dcterms:modified>
</cp:coreProperties>
</file>