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0"/>
  </p:notesMasterIdLst>
  <p:sldIdLst>
    <p:sldId id="256" r:id="rId2"/>
    <p:sldId id="257" r:id="rId3"/>
    <p:sldId id="271" r:id="rId4"/>
    <p:sldId id="273" r:id="rId5"/>
    <p:sldId id="279" r:id="rId6"/>
    <p:sldId id="272" r:id="rId7"/>
    <p:sldId id="281" r:id="rId8"/>
    <p:sldId id="288" r:id="rId9"/>
    <p:sldId id="286" r:id="rId10"/>
    <p:sldId id="287" r:id="rId11"/>
    <p:sldId id="289" r:id="rId12"/>
    <p:sldId id="283" r:id="rId13"/>
    <p:sldId id="285" r:id="rId14"/>
    <p:sldId id="284" r:id="rId15"/>
    <p:sldId id="282" r:id="rId16"/>
    <p:sldId id="294" r:id="rId17"/>
    <p:sldId id="274" r:id="rId18"/>
    <p:sldId id="291" r:id="rId19"/>
    <p:sldId id="292" r:id="rId20"/>
    <p:sldId id="293" r:id="rId21"/>
    <p:sldId id="290" r:id="rId22"/>
    <p:sldId id="275" r:id="rId23"/>
    <p:sldId id="276" r:id="rId24"/>
    <p:sldId id="278" r:id="rId25"/>
    <p:sldId id="296" r:id="rId26"/>
    <p:sldId id="270" r:id="rId27"/>
    <p:sldId id="280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A4F64-902D-46DA-8BF1-58DD90B2A8EF}" type="datetimeFigureOut">
              <a:rPr lang="fr-FR" smtClean="0"/>
              <a:pPr/>
              <a:t>11/11/2018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D23F3-E365-4174-9AA0-ECE6CC8ACA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5752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Allocution du président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23F3-E365-4174-9AA0-ECE6CC8ACA3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8811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0185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74350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826561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4835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69559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93419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85217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47258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88905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19963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39367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423602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97018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54415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7437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12479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407831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11/11/2018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65351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882312"/>
            <a:ext cx="6152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ASSEMBLEE GENERALE </a:t>
            </a:r>
            <a:r>
              <a:rPr lang="fr-FR" sz="2000" b="1" i="1" dirty="0" smtClean="0"/>
              <a:t>du Samedi 10 Novembre 2018</a:t>
            </a:r>
            <a:endParaRPr lang="fr-FR" sz="20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43808" y="1759903"/>
            <a:ext cx="3333056" cy="300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Sommaire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2839" y="2348880"/>
            <a:ext cx="81369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Allocution du Président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Bilan moral de la saison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Point de situation, parole à la Municipalité, à l’OMS, au CD44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Manifestations envisagées (concours, vide-grenier ..etc..)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Bilan sportif de la saison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Bilan financier et approbation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Proposition du nouveau Bureau et vote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Effectif </a:t>
            </a:r>
            <a:r>
              <a:rPr lang="fr-FR" sz="2000" b="1" dirty="0"/>
              <a:t>du </a:t>
            </a:r>
            <a:r>
              <a:rPr lang="fr-FR" sz="2000" b="1" dirty="0" smtClean="0"/>
              <a:t>Club, recrutements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Inscriptions équipes </a:t>
            </a:r>
            <a:r>
              <a:rPr lang="fr-FR" sz="2000" dirty="0" smtClean="0"/>
              <a:t>Coupe de France, Coupe de District, Championnat des Clubs féminins, Séniors, Vétérans.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Tenues 2019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Nos sponsors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Questions diverses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7" name="Image 6" descr="logo tp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19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69269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Championnat des Clubs Vétérans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4048" y="476672"/>
            <a:ext cx="3491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u="sng" dirty="0" smtClean="0">
                <a:latin typeface="Arial" pitchFamily="34" charset="0"/>
                <a:cs typeface="Arial" pitchFamily="34" charset="0"/>
              </a:rPr>
              <a:t>Déception pour ce championnat où nous terminons à la 6 </a:t>
            </a:r>
            <a:r>
              <a:rPr lang="fr-FR" sz="1200" u="sng" dirty="0" err="1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1200" u="sng" dirty="0" smtClean="0">
                <a:latin typeface="Arial" pitchFamily="34" charset="0"/>
                <a:cs typeface="Arial" pitchFamily="34" charset="0"/>
              </a:rPr>
              <a:t> place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83058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s://static.blog4ever.com/2017/01/825537/big_photo_825537_12051745_2018031652215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032448" cy="3024336"/>
          </a:xfrm>
          <a:prstGeom prst="rect">
            <a:avLst/>
          </a:prstGeom>
          <a:noFill/>
        </p:spPr>
      </p:pic>
      <p:pic>
        <p:nvPicPr>
          <p:cNvPr id="39942" name="Picture 6" descr="CDC Vétéran Vay 15 Mars 2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60748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7947421" cy="51156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69269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Championnat des Clubs Séniors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4048" y="476672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Nous avons présenté 2 équipes et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terminons à la deuxième place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dans chaque groupe</a:t>
            </a:r>
          </a:p>
          <a:p>
            <a:endParaRPr lang="fr-FR" dirty="0" smtClean="0"/>
          </a:p>
        </p:txBody>
      </p:sp>
      <p:pic>
        <p:nvPicPr>
          <p:cNvPr id="6" name="Image 5" descr="logo tp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5656" y="692696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Les résultats en coupes COUPE DE FRANCE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16236"/>
            <a:ext cx="4073252" cy="514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520" y="1772816"/>
            <a:ext cx="4104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u="sng" dirty="0" smtClean="0">
                <a:latin typeface="Arial" pitchFamily="34" charset="0"/>
                <a:cs typeface="Arial" pitchFamily="34" charset="0"/>
              </a:rPr>
              <a:t>Lundi 2 Avril 2018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fr-FR" sz="1200" u="sng" dirty="0" smtClean="0">
                <a:latin typeface="Arial" pitchFamily="34" charset="0"/>
                <a:cs typeface="Arial" pitchFamily="34" charset="0"/>
              </a:rPr>
              <a:t>1er tour Coupe de France :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Victoire de Team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Petanque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contre La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Turballe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dans un match très disputé 3 tête à têtes 2 doublettes et 2 triplettes.</a:t>
            </a:r>
          </a:p>
          <a:p>
            <a:r>
              <a:rPr lang="fr-FR" sz="1200" b="1" u="sng" dirty="0" smtClean="0">
                <a:latin typeface="Arial" pitchFamily="34" charset="0"/>
                <a:cs typeface="Arial" pitchFamily="34" charset="0"/>
              </a:rPr>
              <a:t>Samedi 19 Mai 2018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Nous avons remporté le deuxième tour de la Coupe de France au SNP cet après-midi.</a:t>
            </a:r>
          </a:p>
          <a:p>
            <a:r>
              <a:rPr lang="fr-FR" sz="1200" b="1" u="sng" dirty="0" smtClean="0">
                <a:latin typeface="Arial" pitchFamily="34" charset="0"/>
                <a:cs typeface="Arial" pitchFamily="34" charset="0"/>
              </a:rPr>
              <a:t>Dimanche 12 Août 2018</a:t>
            </a:r>
            <a:endParaRPr lang="fr-FR" sz="12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La rencontre en COUPE DE FRANCE contre BREIL MALVILLE Dimanche 12 Août sur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les terrains de La Baule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Escoublac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a été remportée par TEAM PETANQUE.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L'équipe composée de Catherine, Christine, Mickaël, Freddy, Christophe, Ludovic et des deux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Alain's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s'est imposée après avoir emporté tous leurs têtes à têtes puis 2 doublettes.</a:t>
            </a:r>
          </a:p>
          <a:p>
            <a:r>
              <a:rPr lang="fr-FR" sz="1200" b="1" u="sng" dirty="0" smtClean="0">
                <a:latin typeface="Arial" pitchFamily="34" charset="0"/>
                <a:cs typeface="Arial" pitchFamily="34" charset="0"/>
              </a:rPr>
              <a:t>Samedi 22/09/2018</a:t>
            </a:r>
            <a:endParaRPr lang="fr-FR" sz="12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Nous nous sommes rendus à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Olonnes-sur-Mer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pour disputer le premier tour en zone de Coupe de France et l'avons emporté 25 à 6.</a:t>
            </a:r>
          </a:p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L'ampleur du score du score ne reflète pas la rencontre puisque nous avons gagné les 2 triplettes à 12 !</a:t>
            </a:r>
          </a:p>
          <a:p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</p:txBody>
      </p:sp>
      <p:pic>
        <p:nvPicPr>
          <p:cNvPr id="7" name="Image 6" descr="logo tp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692696"/>
            <a:ext cx="4309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résultats en coupes COUPE DE FRANCE</a:t>
            </a:r>
          </a:p>
        </p:txBody>
      </p:sp>
      <p:pic>
        <p:nvPicPr>
          <p:cNvPr id="37890" name="Picture 2" descr="1er tour de zone contre Olonne sur Mer Coupe de France 2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138" y="3717032"/>
            <a:ext cx="4904862" cy="2766071"/>
          </a:xfrm>
          <a:prstGeom prst="rect">
            <a:avLst/>
          </a:prstGeom>
          <a:noFill/>
        </p:spPr>
      </p:pic>
      <p:pic>
        <p:nvPicPr>
          <p:cNvPr id="37892" name="Picture 4" descr="https://static.blog4ever.com/2017/01/825537/big_photo_825537_12099813_201809240424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5366238" cy="302433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4221088"/>
            <a:ext cx="40679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Nous sommes toujours dans la compétition et devrons disputer les 1/64 </a:t>
            </a:r>
            <a:r>
              <a:rPr lang="fr-FR" sz="1600" dirty="0" err="1" smtClean="0"/>
              <a:t>èmes</a:t>
            </a:r>
            <a:r>
              <a:rPr lang="fr-FR" sz="1600" dirty="0" smtClean="0"/>
              <a:t> de finale entre le 11 Novembre et le 23 Décembre 2018.</a:t>
            </a:r>
          </a:p>
          <a:p>
            <a:r>
              <a:rPr lang="fr-FR" sz="1600" dirty="0" smtClean="0"/>
              <a:t>Si nous recevons, il nous faudra selon l’article 6.2 je cite :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Pour le 3ème et 4ème tour, le club recevant devra prévoir un boulodrome couvert afin de parer à 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toutes éventuelles intempéries.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En cas d'impossibilité la rencontre sera inversée avec information au Comité de Pilotage National.</a:t>
            </a:r>
          </a:p>
          <a:p>
            <a:endParaRPr lang="fr-FR" sz="1600" dirty="0"/>
          </a:p>
        </p:txBody>
      </p:sp>
      <p:pic>
        <p:nvPicPr>
          <p:cNvPr id="8" name="Image 7" descr="championnat de France 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052736"/>
            <a:ext cx="4900978" cy="3246102"/>
          </a:xfrm>
          <a:prstGeom prst="rect">
            <a:avLst/>
          </a:prstGeom>
        </p:spPr>
      </p:pic>
      <p:pic>
        <p:nvPicPr>
          <p:cNvPr id="7" name="Image 6" descr="logo tp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3608" y="692696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Les résultats en coupes : COUPE DE DISTRICT</a:t>
            </a:r>
          </a:p>
        </p:txBody>
      </p:sp>
      <p:pic>
        <p:nvPicPr>
          <p:cNvPr id="3074" name="Picture 2" descr="https://static.blog4ever.com/2017/01/825537/big_photo_825537_12080050_2018062650531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834" y="2276872"/>
            <a:ext cx="5376597" cy="40324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1772816"/>
            <a:ext cx="27363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u="sng" dirty="0" smtClean="0"/>
              <a:t>1er tour Coupe de District</a:t>
            </a:r>
            <a:endParaRPr lang="fr-FR" sz="1200" b="1" dirty="0" smtClean="0"/>
          </a:p>
          <a:p>
            <a:r>
              <a:rPr lang="fr-FR" sz="1200" dirty="0" smtClean="0"/>
              <a:t>Notre équipe composée de Morgane PORCHE, Marie-Chantal JAMBON, Jean-Yves GUILLEVIC, Dominique PIERRE, </a:t>
            </a:r>
            <a:r>
              <a:rPr lang="fr-FR" sz="1200" dirty="0" err="1" smtClean="0"/>
              <a:t>Jean-MArc</a:t>
            </a:r>
            <a:r>
              <a:rPr lang="fr-FR" sz="1200" dirty="0" smtClean="0"/>
              <a:t> BLANCHARD, Julien GRANDOUILLER et Philippe DEBAIN a remporté le premier tour contre l'équipe du SNP 20 à 11.</a:t>
            </a:r>
          </a:p>
          <a:p>
            <a:r>
              <a:rPr lang="fr-FR" sz="1200" dirty="0" smtClean="0"/>
              <a:t>Victoire incertaine jusqu'à la dernière triplette qui était décisive. </a:t>
            </a:r>
          </a:p>
          <a:p>
            <a:r>
              <a:rPr lang="fr-FR" sz="1200" dirty="0" smtClean="0"/>
              <a:t> </a:t>
            </a:r>
          </a:p>
          <a:p>
            <a:r>
              <a:rPr lang="fr-FR" sz="1200" b="1" u="sng" dirty="0" smtClean="0"/>
              <a:t>2</a:t>
            </a:r>
            <a:r>
              <a:rPr lang="fr-FR" sz="1200" b="1" u="sng" baseline="30000" dirty="0" smtClean="0"/>
              <a:t>ème</a:t>
            </a:r>
            <a:r>
              <a:rPr lang="fr-FR" sz="1200" b="1" u="sng" dirty="0" smtClean="0"/>
              <a:t> tour contre Pornichet le 23/06</a:t>
            </a:r>
            <a:endParaRPr lang="fr-FR" sz="1200" dirty="0" smtClean="0"/>
          </a:p>
          <a:p>
            <a:r>
              <a:rPr lang="fr-FR" sz="1200" dirty="0" err="1" smtClean="0"/>
              <a:t>Josie</a:t>
            </a:r>
            <a:r>
              <a:rPr lang="fr-FR" sz="1200" dirty="0" smtClean="0"/>
              <a:t> TOUCHAIS- Julien GRANDOUILLER - Dominique PIERRE - Philippe DEBAIN - Mickaël HAMON - Anthony VILLECHAISE</a:t>
            </a:r>
          </a:p>
          <a:p>
            <a:r>
              <a:rPr lang="fr-FR" sz="1200" dirty="0" smtClean="0"/>
              <a:t>Jean-Yves GUILLEVIC - Gérard BOUTET</a:t>
            </a:r>
          </a:p>
          <a:p>
            <a:r>
              <a:rPr lang="fr-FR" sz="1200" dirty="0" smtClean="0"/>
              <a:t>La compétition s'est jouée à Pornichet car nous ne disposions pas des terrains aux Salines occupés par les 10ièmes journées boulistes</a:t>
            </a:r>
          </a:p>
          <a:p>
            <a:r>
              <a:rPr lang="fr-FR" sz="1200" dirty="0" smtClean="0"/>
              <a:t>Après avoir gagné 3 tête-à-tête puis 2 doublettes, il fallait remporté une triplette sur les 2 à disputer.</a:t>
            </a:r>
          </a:p>
          <a:p>
            <a:r>
              <a:rPr lang="fr-FR" sz="1200" dirty="0" smtClean="0"/>
              <a:t>Ce ne fut pas le cas et nous sortons de la compétition au stade des 1/4 de finale.</a:t>
            </a:r>
          </a:p>
        </p:txBody>
      </p:sp>
      <p:pic>
        <p:nvPicPr>
          <p:cNvPr id="8" name="Image 7" descr="logo tp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Les résultats en concours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772816"/>
            <a:ext cx="87129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sz="1600" b="1" dirty="0" smtClean="0"/>
              <a:t>Nous avons eu de très bons résultats dans les concours départementaux, régionaux et nationaux</a:t>
            </a:r>
          </a:p>
          <a:p>
            <a:r>
              <a:rPr lang="fr-FR" sz="1600" b="1" dirty="0" smtClean="0"/>
              <a:t>Ce qui devrait hisser le club en haut du classement de Loire-Atlantique et en très bonne place au niveau national.</a:t>
            </a:r>
          </a:p>
          <a:p>
            <a:r>
              <a:rPr lang="fr-FR" sz="1600" b="1" dirty="0" smtClean="0"/>
              <a:t>En 2017, nous avions terminé à la 437</a:t>
            </a:r>
            <a:r>
              <a:rPr lang="fr-FR" sz="1600" b="1" baseline="30000" dirty="0" smtClean="0"/>
              <a:t>ème</a:t>
            </a:r>
            <a:r>
              <a:rPr lang="fr-FR" sz="1600" b="1" dirty="0" smtClean="0"/>
              <a:t> place sur 4622 clubs en France.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Voici rapidement les résultats qui vous serons envoyés par courriel si vous vouliez les examiner de plus près :</a:t>
            </a:r>
            <a:endParaRPr lang="fr-FR" sz="1600" dirty="0" smtClean="0"/>
          </a:p>
        </p:txBody>
      </p:sp>
      <p:sp>
        <p:nvSpPr>
          <p:cNvPr id="5" name="Flèche vers le bas 4"/>
          <p:cNvSpPr/>
          <p:nvPr/>
        </p:nvSpPr>
        <p:spPr>
          <a:xfrm>
            <a:off x="4067944" y="4221088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Les résultats en concours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772816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sz="1600" b="1" dirty="0" smtClean="0"/>
              <a:t>Nos résultats dans les concours en 2018</a:t>
            </a:r>
          </a:p>
          <a:p>
            <a:r>
              <a:rPr lang="fr-FR" sz="1600" dirty="0" smtClean="0"/>
              <a:t> </a:t>
            </a:r>
          </a:p>
          <a:p>
            <a:r>
              <a:rPr lang="fr-FR" sz="1600" b="1" dirty="0" smtClean="0"/>
              <a:t>Samedi 03/02/2018</a:t>
            </a:r>
            <a:endParaRPr lang="fr-FR" sz="1600" dirty="0" smtClean="0"/>
          </a:p>
          <a:p>
            <a:r>
              <a:rPr lang="fr-FR" sz="1600" dirty="0" smtClean="0"/>
              <a:t>Montoir de Bretagne (52 doublettes présentes) où nous présentions 4 équipes</a:t>
            </a:r>
          </a:p>
          <a:p>
            <a:r>
              <a:rPr lang="fr-FR" sz="1600" dirty="0" smtClean="0"/>
              <a:t>En finale du A : M. Leray associé à M. Hamon &amp; C. </a:t>
            </a:r>
            <a:r>
              <a:rPr lang="fr-FR" sz="1600" dirty="0" err="1" smtClean="0"/>
              <a:t>Guidet</a:t>
            </a:r>
            <a:r>
              <a:rPr lang="fr-FR" sz="1600" dirty="0" smtClean="0"/>
              <a:t> associé à A. Goupil</a:t>
            </a:r>
          </a:p>
          <a:p>
            <a:r>
              <a:rPr lang="fr-FR" sz="1600" dirty="0" smtClean="0"/>
              <a:t>En finale du C : A. Chevalier associé à J-Y Guillevic</a:t>
            </a:r>
          </a:p>
          <a:p>
            <a:r>
              <a:rPr lang="fr-FR" sz="1600" b="1" u="sng" dirty="0" smtClean="0"/>
              <a:t>Dimanche 11 Février 2017</a:t>
            </a:r>
            <a:endParaRPr lang="fr-FR" sz="1600" dirty="0" smtClean="0"/>
          </a:p>
          <a:p>
            <a:r>
              <a:rPr lang="fr-FR" sz="1600" dirty="0" smtClean="0"/>
              <a:t>Belle performance de notre triplette GUIDET </a:t>
            </a:r>
            <a:r>
              <a:rPr lang="fr-FR" sz="1600" dirty="0" err="1" smtClean="0"/>
              <a:t>Christophe,BLANCHARD</a:t>
            </a:r>
            <a:r>
              <a:rPr lang="fr-FR" sz="1600" dirty="0" smtClean="0"/>
              <a:t> Mickaël, RUSSON Freddy qui se hisse en 1/4 de finale du national de La Roche sur </a:t>
            </a:r>
            <a:r>
              <a:rPr lang="fr-FR" sz="1600" dirty="0" err="1" smtClean="0"/>
              <a:t>Yon</a:t>
            </a:r>
            <a:r>
              <a:rPr lang="fr-FR" sz="1600" dirty="0" smtClean="0"/>
              <a:t>.</a:t>
            </a:r>
          </a:p>
          <a:p>
            <a:r>
              <a:rPr lang="fr-FR" sz="1600" b="1" u="sng" dirty="0" smtClean="0"/>
              <a:t>Samedi 17 Février 2017</a:t>
            </a:r>
            <a:endParaRPr lang="fr-FR" sz="1600" dirty="0" smtClean="0"/>
          </a:p>
          <a:p>
            <a:r>
              <a:rPr lang="fr-FR" sz="1600" dirty="0" smtClean="0"/>
              <a:t>Philippe DEBAIN Martial PERRIN en 1/4 du concours du SNOS et Ludovic GUIGNIER et Alain GOUPIL en finale</a:t>
            </a:r>
          </a:p>
          <a:p>
            <a:r>
              <a:rPr lang="fr-FR" sz="1600" b="1" u="sng" dirty="0" smtClean="0"/>
              <a:t>Dimanche 18 Février 2018</a:t>
            </a:r>
            <a:endParaRPr lang="fr-FR" sz="1600" dirty="0" smtClean="0"/>
          </a:p>
          <a:p>
            <a:r>
              <a:rPr lang="fr-FR" sz="1600" dirty="0" smtClean="0"/>
              <a:t>Maxime LERAY Mickaël BLANCHARD Freddy RUSSON sont parvenus en finale  du National de CHOLET où ils durent s'incliner face à l'équipe FOURNIE ROUSSEAU MANDIMBY  </a:t>
            </a:r>
          </a:p>
          <a:p>
            <a:r>
              <a:rPr lang="fr-FR" sz="1600" b="1" u="sng" dirty="0" smtClean="0"/>
              <a:t>Mercredi 28 Février 2018</a:t>
            </a:r>
            <a:endParaRPr lang="fr-FR" sz="1600" dirty="0" smtClean="0"/>
          </a:p>
          <a:p>
            <a:r>
              <a:rPr lang="fr-FR" sz="1600" dirty="0" smtClean="0"/>
              <a:t>Maxime LERAY Mickaël BLANCHARD Freddy RUSSON ont remporté le concours de l'UMP ce samedi 24/02/2018.</a:t>
            </a:r>
          </a:p>
        </p:txBody>
      </p:sp>
      <p:pic>
        <p:nvPicPr>
          <p:cNvPr id="5" name="Image 4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Les résultats en concours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700808"/>
            <a:ext cx="8748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Samedi 31 Mars 2018</a:t>
            </a:r>
            <a:r>
              <a:rPr lang="fr-FR" dirty="0" smtClean="0"/>
              <a:t> </a:t>
            </a:r>
          </a:p>
          <a:p>
            <a:r>
              <a:rPr lang="fr-FR" i="1" u="sng" dirty="0" smtClean="0"/>
              <a:t>Concours en doublette mixte au SNOS cet après-midi, nous avons engagé 6 doublettes.</a:t>
            </a:r>
            <a:endParaRPr lang="fr-FR" dirty="0" smtClean="0"/>
          </a:p>
          <a:p>
            <a:r>
              <a:rPr lang="fr-FR" dirty="0" smtClean="0"/>
              <a:t>Isabelle GUIGNARD associée à Maxime LERAY remportent le concours A à la pièce face à </a:t>
            </a:r>
            <a:r>
              <a:rPr lang="fr-FR" dirty="0" err="1" smtClean="0"/>
              <a:t>Josie</a:t>
            </a:r>
            <a:r>
              <a:rPr lang="fr-FR" dirty="0" smtClean="0"/>
              <a:t> TOUCHAIS et Christophe GUIDET</a:t>
            </a:r>
          </a:p>
          <a:p>
            <a:r>
              <a:rPr lang="fr-FR" dirty="0" smtClean="0"/>
              <a:t>Toujours dans le A, Christine NOAILLES et Freddy RUSSON en 1/2 finale perdent  contre </a:t>
            </a:r>
            <a:r>
              <a:rPr lang="fr-FR" dirty="0" err="1" smtClean="0"/>
              <a:t>Josie</a:t>
            </a:r>
            <a:r>
              <a:rPr lang="fr-FR" dirty="0" smtClean="0"/>
              <a:t> et Christophe</a:t>
            </a:r>
          </a:p>
          <a:p>
            <a:r>
              <a:rPr lang="fr-FR" dirty="0" smtClean="0"/>
              <a:t>Catherine GUIDET et Alain GOUPIL perdent en finale du B à la pièce.</a:t>
            </a:r>
          </a:p>
          <a:p>
            <a:r>
              <a:rPr lang="fr-FR" dirty="0" smtClean="0"/>
              <a:t>Monique GOUPIL et Jacques TOUCHAIS perdent à la première du B</a:t>
            </a:r>
          </a:p>
          <a:p>
            <a:r>
              <a:rPr lang="fr-FR" dirty="0" smtClean="0"/>
              <a:t>Maddy CARLIER et Gus FERRANDIN perdent en 1/2 finale du C</a:t>
            </a:r>
          </a:p>
          <a:p>
            <a:r>
              <a:rPr lang="fr-FR" b="1" u="sng" dirty="0" smtClean="0"/>
              <a:t>Dimanche 1er Avril 2018</a:t>
            </a:r>
            <a:endParaRPr lang="fr-FR" dirty="0" smtClean="0"/>
          </a:p>
          <a:p>
            <a:r>
              <a:rPr lang="fr-FR" dirty="0" smtClean="0"/>
              <a:t>Nos féminines ont disputé le concours quadrette féminine organisé par le CD44 à La Marne et se sont inclinées au tir de précision en 1/2 finale du concours B.</a:t>
            </a:r>
          </a:p>
          <a:p>
            <a:r>
              <a:rPr lang="fr-FR" b="1" u="sng" dirty="0" smtClean="0"/>
              <a:t>Samedi 5 Mai 2018</a:t>
            </a:r>
            <a:endParaRPr lang="fr-FR" dirty="0" smtClean="0"/>
          </a:p>
          <a:p>
            <a:r>
              <a:rPr lang="fr-FR" dirty="0" smtClean="0"/>
              <a:t>Victoire dans le grand prix de Pontchâteau de Mickaël et Freddy !</a:t>
            </a:r>
          </a:p>
          <a:p>
            <a:r>
              <a:rPr lang="fr-FR" dirty="0" smtClean="0"/>
              <a:t>A noter le bon parcours de Gus et Jean-Marc qui arrivent en 1/16ièmes et en féminines de Maddy associée à Nicole qui terminent en quart de finale du B.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7" name="Image 6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Les résultats en concours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77281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Samedi 12 Mai 2018</a:t>
            </a:r>
            <a:endParaRPr lang="fr-FR" dirty="0" smtClean="0"/>
          </a:p>
          <a:p>
            <a:r>
              <a:rPr lang="fr-FR" dirty="0" smtClean="0"/>
              <a:t>Christophe et Ludo sont allé au bout du concours de St-</a:t>
            </a:r>
            <a:r>
              <a:rPr lang="fr-FR" dirty="0" err="1" smtClean="0"/>
              <a:t>Brévin</a:t>
            </a:r>
            <a:r>
              <a:rPr lang="fr-FR" dirty="0" smtClean="0"/>
              <a:t> .</a:t>
            </a:r>
          </a:p>
          <a:p>
            <a:r>
              <a:rPr lang="fr-FR" b="1" dirty="0" smtClean="0"/>
              <a:t>Samedi 2 Juin </a:t>
            </a:r>
          </a:p>
          <a:p>
            <a:r>
              <a:rPr lang="fr-FR" dirty="0" smtClean="0"/>
              <a:t>triplette mixte à St-</a:t>
            </a:r>
            <a:r>
              <a:rPr lang="fr-FR" dirty="0" err="1" smtClean="0"/>
              <a:t>Brévin</a:t>
            </a:r>
            <a:r>
              <a:rPr lang="fr-FR" dirty="0" smtClean="0"/>
              <a:t> , notre équipe Catherine Christophe et Alain C. sont allés au partage dans le concours B. </a:t>
            </a:r>
          </a:p>
          <a:p>
            <a:r>
              <a:rPr lang="fr-FR" b="1" dirty="0" smtClean="0"/>
              <a:t>Samedi 9 Juin </a:t>
            </a:r>
            <a:r>
              <a:rPr lang="fr-FR" dirty="0" smtClean="0"/>
              <a:t>la triplette mixte  de La Marne a été remportée par Catherine Christophe et Alain C </a:t>
            </a:r>
          </a:p>
          <a:p>
            <a:r>
              <a:rPr lang="fr-FR" b="1" dirty="0" smtClean="0"/>
              <a:t>Marseillaise à Pétanque</a:t>
            </a:r>
            <a:endParaRPr lang="fr-FR" dirty="0" smtClean="0"/>
          </a:p>
          <a:p>
            <a:r>
              <a:rPr lang="fr-FR" dirty="0" smtClean="0"/>
              <a:t>Notre équipe composée de FREDDY MICKAËL et MAXIME ont remporté leur 5ième partie contre les champions de France de provençal :</a:t>
            </a:r>
          </a:p>
          <a:p>
            <a:r>
              <a:rPr lang="fr-FR" dirty="0" smtClean="0"/>
              <a:t>Ils se sont inclinés face à l'équipe qui a remporté l'épreuve : PUCCINELLI MOLINAS DUBOIS</a:t>
            </a:r>
          </a:p>
          <a:p>
            <a:r>
              <a:rPr lang="fr-FR" b="1" dirty="0" smtClean="0"/>
              <a:t>Samedi 21 Juillet 2018</a:t>
            </a:r>
            <a:endParaRPr lang="fr-FR" dirty="0" smtClean="0"/>
          </a:p>
          <a:p>
            <a:r>
              <a:rPr lang="fr-FR" dirty="0" smtClean="0"/>
              <a:t>Succès ce samedi au Grand Prix du SNOS où  Catherine, Christine et </a:t>
            </a:r>
            <a:r>
              <a:rPr lang="fr-FR" dirty="0" err="1" smtClean="0"/>
              <a:t>Josie</a:t>
            </a:r>
            <a:r>
              <a:rPr lang="fr-FR" dirty="0" smtClean="0"/>
              <a:t> parviennent en finale du A et où Isabelle, Marie-Chantal et Maddy se hissent en 1/2 finale du B.</a:t>
            </a:r>
          </a:p>
          <a:p>
            <a:r>
              <a:rPr lang="fr-FR" dirty="0" smtClean="0"/>
              <a:t>Christophe Alain et Doudou ont été jusqu’en 1/2 finale du B.</a:t>
            </a:r>
          </a:p>
          <a:p>
            <a:endParaRPr lang="fr-FR" dirty="0" smtClean="0"/>
          </a:p>
        </p:txBody>
      </p:sp>
      <p:pic>
        <p:nvPicPr>
          <p:cNvPr id="5" name="Image 4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Les résultats en concours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844824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Samedi 28, Dimanche 29 Juillet 2018</a:t>
            </a:r>
            <a:endParaRPr lang="fr-FR" dirty="0" smtClean="0"/>
          </a:p>
          <a:p>
            <a:r>
              <a:rPr lang="fr-FR" dirty="0" smtClean="0"/>
              <a:t>Nous avons participé nombreux au 3 jours de pétanque de La Baule en triplette vétérans,  triplette sénior, triplette féminine et triplette</a:t>
            </a:r>
          </a:p>
          <a:p>
            <a:r>
              <a:rPr lang="fr-FR" dirty="0" smtClean="0"/>
              <a:t>mixte, en voici les résultats les plus significatifs:</a:t>
            </a:r>
          </a:p>
          <a:p>
            <a:r>
              <a:rPr lang="fr-FR" dirty="0" smtClean="0"/>
              <a:t>Victoire de Christine , Freddy, Mickaël au</a:t>
            </a:r>
            <a:r>
              <a:rPr lang="fr-FR" u="sng" dirty="0" smtClean="0"/>
              <a:t> triplette mixte</a:t>
            </a:r>
            <a:r>
              <a:rPr lang="fr-FR" dirty="0" smtClean="0"/>
              <a:t>, Pascale, Alain C. et Dominique s'inclinant sur le fil en 1/8 de finale ainsi qu'Isabelle qui jouait avec St-</a:t>
            </a:r>
            <a:r>
              <a:rPr lang="fr-FR" dirty="0" err="1" smtClean="0"/>
              <a:t>Brévin</a:t>
            </a:r>
            <a:r>
              <a:rPr lang="fr-FR" dirty="0" smtClean="0"/>
              <a:t>.</a:t>
            </a:r>
          </a:p>
          <a:p>
            <a:r>
              <a:rPr lang="fr-FR" dirty="0" smtClean="0"/>
              <a:t>1/2 finale du concours B pour Catherine, Christophe et Alain G. qui s'inclinent à 12 !</a:t>
            </a:r>
          </a:p>
          <a:p>
            <a:r>
              <a:rPr lang="fr-FR" dirty="0" smtClean="0"/>
              <a:t>En </a:t>
            </a:r>
            <a:r>
              <a:rPr lang="fr-FR" u="sng" dirty="0" smtClean="0"/>
              <a:t>triplette féminine</a:t>
            </a:r>
            <a:r>
              <a:rPr lang="fr-FR" dirty="0" smtClean="0"/>
              <a:t>, Catherine Christine et Morgane sont allé en 1/4 de finale</a:t>
            </a:r>
          </a:p>
          <a:p>
            <a:r>
              <a:rPr lang="fr-FR" dirty="0" smtClean="0"/>
              <a:t>En </a:t>
            </a:r>
            <a:r>
              <a:rPr lang="fr-FR" u="sng" dirty="0" smtClean="0"/>
              <a:t>triplette sénior</a:t>
            </a:r>
            <a:r>
              <a:rPr lang="fr-FR" dirty="0" smtClean="0"/>
              <a:t>, Mickaël, Freddy associés à Amar ainsi que Christophe, Dominique et Alain sont parvenus en 1/8.</a:t>
            </a:r>
          </a:p>
          <a:p>
            <a:r>
              <a:rPr lang="fr-FR" b="1" dirty="0" smtClean="0"/>
              <a:t>Dimanche 29 Juillet 2018</a:t>
            </a:r>
            <a:endParaRPr lang="fr-FR" dirty="0" smtClean="0"/>
          </a:p>
          <a:p>
            <a:r>
              <a:rPr lang="fr-FR" dirty="0" smtClean="0"/>
              <a:t>Ludovic était au national des Volcans à Clermont-Ferrand au 256 doublettes et a remporté le concours.</a:t>
            </a:r>
          </a:p>
        </p:txBody>
      </p:sp>
      <p:pic>
        <p:nvPicPr>
          <p:cNvPr id="5" name="Image 4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alain_oul5e\AppData\Local\Microsoft\Windows\INetCacheContent.Word\logo-tp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271" r="1510"/>
          <a:stretch/>
        </p:blipFill>
        <p:spPr bwMode="auto">
          <a:xfrm>
            <a:off x="7206834" y="0"/>
            <a:ext cx="1936948" cy="1764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770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Allocution du Président</a:t>
            </a:r>
          </a:p>
        </p:txBody>
      </p:sp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7784" y="-315416"/>
            <a:ext cx="5652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Les résultats en concours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08720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Dimanche 19 Août 2018</a:t>
            </a:r>
            <a:endParaRPr lang="fr-FR" dirty="0" smtClean="0"/>
          </a:p>
          <a:p>
            <a:r>
              <a:rPr lang="fr-FR" dirty="0" smtClean="0"/>
              <a:t> La triplette Freddy-Mickaël-Maxime a perdu en 1/16émes du national de </a:t>
            </a:r>
            <a:r>
              <a:rPr lang="fr-FR" dirty="0" err="1" smtClean="0"/>
              <a:t>Combrit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Vendredi 21/09/2018</a:t>
            </a:r>
            <a:endParaRPr lang="fr-FR" dirty="0" smtClean="0"/>
          </a:p>
          <a:p>
            <a:r>
              <a:rPr lang="fr-FR" dirty="0" smtClean="0"/>
              <a:t>Nous avions présenté 2 triplettes au concours officiel vétérans du Pouliguen qui se déroulait en 5 parties sur 70 équipes et nos équipes ont gagné respectivement 3 et 4 parties ce qui les met en bonne place du classement.</a:t>
            </a:r>
          </a:p>
          <a:p>
            <a:r>
              <a:rPr lang="fr-FR" dirty="0" smtClean="0"/>
              <a:t>Nous avions aussi une féminine, Maddy qui avec deux autres féminines d'</a:t>
            </a:r>
            <a:r>
              <a:rPr lang="fr-FR" dirty="0" err="1" smtClean="0"/>
              <a:t>Escoublac</a:t>
            </a:r>
            <a:r>
              <a:rPr lang="fr-FR" dirty="0" smtClean="0"/>
              <a:t> Mary et Marianne ont remporté 3 parties sur 5 . Bravo à elles.</a:t>
            </a:r>
          </a:p>
          <a:p>
            <a:r>
              <a:rPr lang="fr-FR" b="1" dirty="0" smtClean="0"/>
              <a:t>Lundi 01/10/2018</a:t>
            </a:r>
            <a:endParaRPr lang="fr-FR" dirty="0" smtClean="0"/>
          </a:p>
          <a:p>
            <a:r>
              <a:rPr lang="fr-FR" dirty="0" smtClean="0"/>
              <a:t>Belle performance de Freddy et Mickaël associés à Benjamin qui se hissent au</a:t>
            </a:r>
          </a:p>
          <a:p>
            <a:r>
              <a:rPr lang="fr-FR" dirty="0" smtClean="0"/>
              <a:t>stade des quarts de finale du national de Parthenay.</a:t>
            </a:r>
          </a:p>
          <a:p>
            <a:r>
              <a:rPr lang="fr-FR" dirty="0" smtClean="0"/>
              <a:t>Partie perdue 12 à 13 hélas face aux futurs vainqueurs !</a:t>
            </a:r>
          </a:p>
          <a:p>
            <a:r>
              <a:rPr lang="fr-FR" b="1" dirty="0" smtClean="0"/>
              <a:t>Jeudi 04/10/2018</a:t>
            </a:r>
            <a:endParaRPr lang="fr-FR" dirty="0" smtClean="0"/>
          </a:p>
          <a:p>
            <a:r>
              <a:rPr lang="fr-FR" dirty="0" smtClean="0"/>
              <a:t>Lors de la Coupe de l'Amitié à Fresnay-en-Retz, nous avons engagé 2 doublettes, Gus &amp; Alain C ont remporté 3 victoires et Dominique &amp; Alain G 4 victoires.</a:t>
            </a:r>
          </a:p>
          <a:p>
            <a:r>
              <a:rPr lang="fr-FR" b="1" dirty="0" smtClean="0"/>
              <a:t>Lundi 29 Octobre 2018</a:t>
            </a:r>
            <a:endParaRPr lang="fr-FR" dirty="0" smtClean="0"/>
          </a:p>
          <a:p>
            <a:r>
              <a:rPr lang="fr-FR" dirty="0" smtClean="0"/>
              <a:t>Christophe et Mickaël ont réalisé le doublé sur les concours du SNP et de La Baule </a:t>
            </a:r>
            <a:r>
              <a:rPr lang="fr-FR" dirty="0" err="1" smtClean="0"/>
              <a:t>Escoublac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Bilan financier &amp; approbation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772816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Jean-Marc BLANCHARD présente le bilan financier de la saison écoulée ainsi que le bilan prévisionnel 2019.</a:t>
            </a:r>
          </a:p>
          <a:p>
            <a:endParaRPr lang="fr-FR" dirty="0" smtClean="0"/>
          </a:p>
          <a:p>
            <a:r>
              <a:rPr lang="fr-FR" dirty="0" smtClean="0"/>
              <a:t>Bonne nouvelle ! le prix des licences restera celui de l’an passé à savoir 45€ ainsi que celui des cartes adhérents à 25€.  </a:t>
            </a:r>
            <a:r>
              <a:rPr lang="fr-FR" i="1" dirty="0" smtClean="0">
                <a:solidFill>
                  <a:srgbClr val="0000FF"/>
                </a:solidFill>
              </a:rPr>
              <a:t>S’il pouvait en être de même avec le prix des carburants ..</a:t>
            </a:r>
          </a:p>
          <a:p>
            <a:endParaRPr lang="fr-FR" dirty="0" smtClean="0"/>
          </a:p>
          <a:p>
            <a:r>
              <a:rPr lang="fr-FR" dirty="0" smtClean="0"/>
              <a:t>Nous procèderons ensuite à un vote pour approbation de la trésorerie.</a:t>
            </a:r>
          </a:p>
          <a:p>
            <a:endParaRPr lang="fr-FR" dirty="0" smtClean="0"/>
          </a:p>
          <a:p>
            <a:r>
              <a:rPr lang="fr-FR" dirty="0" smtClean="0"/>
              <a:t>Nous souhaitons qu’un ou plusieurs commissaires aux comptes puissent se présenter pour la prochaine saison</a:t>
            </a:r>
          </a:p>
        </p:txBody>
      </p:sp>
      <p:pic>
        <p:nvPicPr>
          <p:cNvPr id="5" name="Image 4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  <p:pic>
        <p:nvPicPr>
          <p:cNvPr id="1026" name="Picture 2" descr="C:\Users\Alain\AppData\Local\Microsoft\Windows\Temporary Internet Files\Content.IE5\3P0HF62Q\smiley-823049_960_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3212976"/>
            <a:ext cx="432048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9672" y="0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Proposition du nouveau Bureau &amp; vote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052736"/>
            <a:ext cx="8712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b="1" u="sng" dirty="0" smtClean="0"/>
              <a:t>COMPOSITION ACTUELLE :</a:t>
            </a:r>
          </a:p>
          <a:p>
            <a:r>
              <a:rPr lang="fr-FR" dirty="0" smtClean="0"/>
              <a:t>	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Président :</a:t>
            </a:r>
            <a:r>
              <a:rPr lang="fr-FR" sz="1400" dirty="0" smtClean="0"/>
              <a:t> Alain </a:t>
            </a:r>
            <a:r>
              <a:rPr lang="fr-FR" sz="1400" b="1" dirty="0" smtClean="0"/>
              <a:t>CHEVALIER</a:t>
            </a:r>
          </a:p>
          <a:p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Vice Président : </a:t>
            </a:r>
            <a:r>
              <a:rPr lang="fr-FR" sz="1400" dirty="0" smtClean="0"/>
              <a:t>Auguste </a:t>
            </a:r>
            <a:r>
              <a:rPr lang="fr-FR" sz="1400" b="1" dirty="0" smtClean="0"/>
              <a:t>FERRANDIN</a:t>
            </a:r>
          </a:p>
          <a:p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Secrétaire :</a:t>
            </a:r>
            <a:r>
              <a:rPr lang="fr-FR" sz="1400" dirty="0" smtClean="0"/>
              <a:t> Alain </a:t>
            </a:r>
            <a:r>
              <a:rPr lang="fr-FR" sz="1400" b="1" dirty="0" smtClean="0"/>
              <a:t>GOUPIL</a:t>
            </a:r>
          </a:p>
          <a:p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Secrétaire adjoint : </a:t>
            </a:r>
            <a:r>
              <a:rPr lang="fr-FR" sz="1400" dirty="0" smtClean="0"/>
              <a:t>Morgane </a:t>
            </a:r>
            <a:r>
              <a:rPr lang="fr-FR" sz="1400" b="1" dirty="0" smtClean="0"/>
              <a:t>PORCHE</a:t>
            </a:r>
          </a:p>
          <a:p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Trésorier : </a:t>
            </a:r>
            <a:r>
              <a:rPr lang="fr-FR" sz="1400" dirty="0" smtClean="0"/>
              <a:t>Jean-Marc </a:t>
            </a:r>
            <a:r>
              <a:rPr lang="fr-FR" sz="1400" b="1" dirty="0" smtClean="0"/>
              <a:t>BLANCHARD</a:t>
            </a:r>
          </a:p>
          <a:p>
            <a:r>
              <a:rPr lang="fr-FR" sz="1400" dirty="0" smtClean="0"/>
              <a:t>	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Membres actifs : </a:t>
            </a:r>
            <a:r>
              <a:rPr lang="fr-FR" sz="1400" dirty="0" smtClean="0"/>
              <a:t>Georges </a:t>
            </a:r>
            <a:r>
              <a:rPr lang="fr-FR" sz="1400" b="1" dirty="0" smtClean="0"/>
              <a:t>DAVIDIAN</a:t>
            </a:r>
          </a:p>
          <a:p>
            <a:r>
              <a:rPr lang="fr-FR" sz="1400" dirty="0" smtClean="0"/>
              <a:t>				   Freddy </a:t>
            </a:r>
            <a:r>
              <a:rPr lang="fr-FR" sz="1400" b="1" dirty="0" smtClean="0"/>
              <a:t>RUSSON</a:t>
            </a:r>
          </a:p>
          <a:p>
            <a:endParaRPr lang="fr-FR" b="1" dirty="0" smtClean="0"/>
          </a:p>
          <a:p>
            <a:r>
              <a:rPr lang="fr-FR" sz="1400" dirty="0" smtClean="0">
                <a:latin typeface="Comic Sans MS" pitchFamily="66" charset="0"/>
              </a:rPr>
              <a:t>La règle du tiers sortant amène  Christophe LACAZE, Freddy RUSSON et Alain CHEVALIER a sortir du Bureau</a:t>
            </a:r>
          </a:p>
          <a:p>
            <a:r>
              <a:rPr lang="fr-FR" sz="1400" dirty="0" smtClean="0">
                <a:latin typeface="Comic Sans MS" pitchFamily="66" charset="0"/>
              </a:rPr>
              <a:t>Les personnes suivantes se présentent ou </a:t>
            </a:r>
            <a:r>
              <a:rPr lang="fr-FR" sz="1400" dirty="0" err="1" smtClean="0">
                <a:latin typeface="Comic Sans MS" pitchFamily="66" charset="0"/>
              </a:rPr>
              <a:t>re-présentent</a:t>
            </a:r>
            <a:r>
              <a:rPr lang="fr-FR" sz="1400" dirty="0" smtClean="0">
                <a:latin typeface="Comic Sans MS" pitchFamily="66" charset="0"/>
              </a:rPr>
              <a:t> :</a:t>
            </a:r>
          </a:p>
          <a:p>
            <a:endParaRPr lang="fr-FR" sz="1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1400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Jean-Marc </a:t>
            </a:r>
            <a:r>
              <a:rPr lang="fr-FR" sz="1400" b="1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BLANCHARD</a:t>
            </a:r>
          </a:p>
          <a:p>
            <a:pPr>
              <a:buFont typeface="Wingdings" pitchFamily="2" charset="2"/>
              <a:buChar char="v"/>
            </a:pPr>
            <a:r>
              <a:rPr lang="fr-FR" sz="1400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Mickaël </a:t>
            </a:r>
            <a:r>
              <a:rPr lang="fr-FR" sz="1400" b="1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BLANCHARD      </a:t>
            </a:r>
            <a:r>
              <a:rPr lang="fr-FR" sz="1400" dirty="0" smtClean="0">
                <a:solidFill>
                  <a:srgbClr val="0000FF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(nouvelle candidature)</a:t>
            </a:r>
          </a:p>
          <a:p>
            <a:pPr>
              <a:buFont typeface="Wingdings" pitchFamily="2" charset="2"/>
              <a:buChar char="v"/>
            </a:pPr>
            <a:r>
              <a:rPr lang="fr-FR" sz="1400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Patrick</a:t>
            </a:r>
            <a:r>
              <a:rPr lang="fr-FR" sz="1400" b="1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BONNET               </a:t>
            </a:r>
            <a:r>
              <a:rPr lang="fr-FR" sz="1400" dirty="0" smtClean="0">
                <a:solidFill>
                  <a:srgbClr val="0000FF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(nouvelle candidature)</a:t>
            </a:r>
            <a:endParaRPr lang="fr-FR" sz="1400" b="1" dirty="0" smtClean="0"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1400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Alain</a:t>
            </a:r>
            <a:r>
              <a:rPr lang="fr-FR" sz="1400" b="1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CHEVALIER            </a:t>
            </a:r>
            <a:r>
              <a:rPr lang="fr-FR" sz="1400" dirty="0" smtClean="0">
                <a:solidFill>
                  <a:srgbClr val="0000FF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(tiers sortant , se représente)</a:t>
            </a:r>
            <a:endParaRPr lang="fr-FR" sz="1400" b="1" dirty="0" smtClean="0"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1400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Georges</a:t>
            </a:r>
            <a:r>
              <a:rPr lang="fr-FR" sz="1400" b="1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DAVIDIAN</a:t>
            </a:r>
          </a:p>
          <a:p>
            <a:pPr>
              <a:buFont typeface="Wingdings" pitchFamily="2" charset="2"/>
              <a:buChar char="v"/>
            </a:pPr>
            <a:r>
              <a:rPr lang="fr-FR" sz="1400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Alain</a:t>
            </a:r>
            <a:r>
              <a:rPr lang="fr-FR" sz="1400" b="1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GOUPIL</a:t>
            </a:r>
          </a:p>
          <a:p>
            <a:pPr>
              <a:buFont typeface="Wingdings" pitchFamily="2" charset="2"/>
              <a:buChar char="v"/>
            </a:pPr>
            <a:r>
              <a:rPr lang="fr-FR" sz="1400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Mickaël</a:t>
            </a:r>
            <a:r>
              <a:rPr lang="fr-FR" sz="1400" b="1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HAMON               </a:t>
            </a:r>
            <a:r>
              <a:rPr lang="fr-FR" sz="1400" dirty="0" smtClean="0">
                <a:solidFill>
                  <a:srgbClr val="0000FF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(nouvelle candidature)</a:t>
            </a:r>
            <a:endParaRPr lang="fr-FR" sz="1400" b="1" dirty="0" smtClean="0">
              <a:latin typeface="Arial" pitchFamily="34" charset="0"/>
              <a:ea typeface="Ebrima" pitchFamily="2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sz="1400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Morgane</a:t>
            </a:r>
            <a:r>
              <a:rPr lang="fr-FR" sz="1400" b="1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PORCHE</a:t>
            </a:r>
          </a:p>
          <a:p>
            <a:pPr>
              <a:buFont typeface="Wingdings" pitchFamily="2" charset="2"/>
              <a:buChar char="v"/>
            </a:pPr>
            <a:r>
              <a:rPr lang="fr-FR" sz="1400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Auguste</a:t>
            </a:r>
            <a:r>
              <a:rPr lang="fr-FR" sz="1400" b="1" dirty="0" smtClean="0">
                <a:latin typeface="Arial" pitchFamily="34" charset="0"/>
                <a:ea typeface="Ebrima" pitchFamily="2" charset="0"/>
                <a:cs typeface="Arial" pitchFamily="34" charset="0"/>
              </a:rPr>
              <a:t> FERRANDIN      </a:t>
            </a:r>
            <a:r>
              <a:rPr lang="fr-FR" sz="1400" dirty="0" smtClean="0">
                <a:solidFill>
                  <a:srgbClr val="0000FF"/>
                </a:solidFill>
                <a:latin typeface="Arial" pitchFamily="34" charset="0"/>
                <a:ea typeface="Ebrima" pitchFamily="2" charset="0"/>
                <a:cs typeface="Arial" pitchFamily="34" charset="0"/>
              </a:rPr>
              <a:t>(ne se représente pas )</a:t>
            </a:r>
          </a:p>
          <a:p>
            <a:endParaRPr lang="fr-FR" sz="1600" dirty="0" smtClean="0">
              <a:latin typeface="Comic Sans MS" pitchFamily="66" charset="0"/>
            </a:endParaRPr>
          </a:p>
          <a:p>
            <a:endParaRPr lang="fr-FR" b="1" dirty="0"/>
          </a:p>
        </p:txBody>
      </p:sp>
      <p:pic>
        <p:nvPicPr>
          <p:cNvPr id="5" name="Image 4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692696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Effectif du club, recrutements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772816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En 2018, le club compte 40 licenciés et 11 adhérents</a:t>
            </a:r>
          </a:p>
          <a:p>
            <a:r>
              <a:rPr lang="fr-FR" dirty="0" smtClean="0"/>
              <a:t>En 2017, nous comptions 35 licenciés pour 19 adhérents</a:t>
            </a:r>
          </a:p>
          <a:p>
            <a:endParaRPr lang="fr-FR" dirty="0" smtClean="0"/>
          </a:p>
          <a:p>
            <a:r>
              <a:rPr lang="fr-FR" dirty="0" smtClean="0"/>
              <a:t>Des recrutements sont en cours et nous permettront d’engager plusieurs équipes dans les différents championnats.</a:t>
            </a:r>
          </a:p>
          <a:p>
            <a:endParaRPr lang="fr-FR" dirty="0" smtClean="0"/>
          </a:p>
        </p:txBody>
      </p:sp>
      <p:pic>
        <p:nvPicPr>
          <p:cNvPr id="7" name="Image 6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692696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                  Inscriptions équipes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484784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Selon la décision entérinée le 18/10/2018 lors de notre réunion plénière, nous engagerons les équipes suivantes :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Coupe de France : 1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Coupe de district : 1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Championnat des Clubs féminins : 2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Championnat des Clubs vétérans : 2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Championnat des Clubs Séniors : 1</a:t>
            </a:r>
          </a:p>
          <a:p>
            <a:pPr>
              <a:buFont typeface="Wingdings" pitchFamily="2" charset="2"/>
              <a:buChar char="v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Un fait nouveau est intervenu après la réunion du 18/10 , les féminines ne pourront pas s’inscrire au CDC Féminin </a:t>
            </a:r>
            <a:r>
              <a:rPr lang="fr-FR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Sénior 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Les 2 compétitions se déroulant le même jour, il faudra faire un choix, ce qui amènera le bureau a décider du nombre d’équipes à inscrire dans ces 2 catégories.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</p:txBody>
      </p:sp>
      <p:pic>
        <p:nvPicPr>
          <p:cNvPr id="7" name="Image 6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692696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                  Tenues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77281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</p:txBody>
      </p:sp>
      <p:pic>
        <p:nvPicPr>
          <p:cNvPr id="7" name="Image 6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2348880"/>
            <a:ext cx="8424936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La parole est à Morgane, les tenues 2019 vous seront présentées après la réunion</a:t>
            </a:r>
          </a:p>
          <a:p>
            <a:pPr algn="ctr"/>
            <a:r>
              <a:rPr lang="fr-FR" sz="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Vous pourrez dès à présent réserver polo, polaire, coupe-vent</a:t>
            </a:r>
            <a:endParaRPr lang="fr-FR" sz="3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404664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           Nos sponsors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183902" cy="521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 tp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0587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60" y="90872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           Questions diverses</a:t>
            </a:r>
            <a:endParaRPr lang="fr-FR" dirty="0"/>
          </a:p>
        </p:txBody>
      </p:sp>
      <p:pic>
        <p:nvPicPr>
          <p:cNvPr id="4" name="Image 3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0587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12474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maintenant, retrouvons-nous autour du pot de l’amitié</a:t>
            </a:r>
            <a:endParaRPr lang="fr-FR" dirty="0"/>
          </a:p>
        </p:txBody>
      </p:sp>
      <p:sp>
        <p:nvSpPr>
          <p:cNvPr id="1026" name="AutoShape 2" descr="Résultat de recherche d'images pour &quot;pot de l'amitié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5688632" cy="34686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Bilan moral de la saison écoulée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772816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b="1" dirty="0" smtClean="0"/>
              <a:t>Points positifs </a:t>
            </a:r>
          </a:p>
          <a:p>
            <a:pPr>
              <a:buFont typeface="Wingdings" pitchFamily="2" charset="2"/>
              <a:buChar char="v"/>
            </a:pPr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Parcours exceptionnel de nos représentant(e)s aux Championnats de France , dans les concours et Championnats de Club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Envie de jouer, et d’être reconnu pour des valeurs,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Participation des joueurs dans de nombreux concours .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Participation assidue aux entraînements place des </a:t>
            </a:r>
            <a:r>
              <a:rPr lang="fr-FR" smtClean="0"/>
              <a:t>Salines 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b="1" dirty="0" smtClean="0"/>
              <a:t>Axes d’amélioration </a:t>
            </a:r>
          </a:p>
          <a:p>
            <a:pPr>
              <a:buFont typeface="Wingdings" pitchFamily="2" charset="2"/>
              <a:buChar char="v"/>
            </a:pPr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Port de la tenue « Club » dans les diverses manifestations,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Transmettre les résultats après participation aux compétitions.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Mieux communiquer à travers notre site internet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Mieux maitriser notre fonctionnement avec des plannings élaborés suffisamment tôt en relation avec la mairie.</a:t>
            </a:r>
          </a:p>
        </p:txBody>
      </p:sp>
      <p:pic>
        <p:nvPicPr>
          <p:cNvPr id="5" name="Image 4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692696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    Point de situation parole à la Municipalité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772816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Il n’a pas été possible de se rapprocher de « La Baule Pétanque » qui a refusé toute entrevue pour harmoniser les dates de manifestations.</a:t>
            </a:r>
          </a:p>
          <a:p>
            <a:endParaRPr lang="fr-FR" dirty="0" smtClean="0"/>
          </a:p>
          <a:p>
            <a:r>
              <a:rPr lang="fr-FR" dirty="0" smtClean="0"/>
              <a:t>Une réunion plénière a été organisée le 18 Octobre 2018 pour décider de l’avenir du club et des recrutements 2019.</a:t>
            </a:r>
          </a:p>
          <a:p>
            <a:endParaRPr lang="fr-FR" dirty="0" smtClean="0"/>
          </a:p>
          <a:p>
            <a:r>
              <a:rPr lang="fr-FR" dirty="0" smtClean="0"/>
              <a:t>La majorité des votes de nos licenciés et adhérents a opté pour accepter les demandes venant de l’extérieur et refuse l’entrée des joueurs de La Baule Pétanque dans notre club.</a:t>
            </a:r>
          </a:p>
          <a:p>
            <a:endParaRPr lang="fr-FR" dirty="0" smtClean="0"/>
          </a:p>
          <a:p>
            <a:r>
              <a:rPr lang="fr-FR" dirty="0" smtClean="0"/>
              <a:t>Un compte-rendu de cette réunion plénière a été envoyé à tous les licenciés et adhérents .</a:t>
            </a:r>
          </a:p>
        </p:txBody>
      </p:sp>
      <p:pic>
        <p:nvPicPr>
          <p:cNvPr id="7" name="Image 6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3608" y="692696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                  Manifestations envisagées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77281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79512" y="2204864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Organisation du championnat départemental doublette féminin : 27 &amp; 28 Avril 2019</a:t>
            </a:r>
          </a:p>
          <a:p>
            <a:r>
              <a:rPr lang="fr-FR" dirty="0" smtClean="0"/>
              <a:t>Organisation du championnat départemental individuel sénior :   27 &amp; 28 Avril 2019</a:t>
            </a:r>
          </a:p>
          <a:p>
            <a:r>
              <a:rPr lang="fr-FR" dirty="0" smtClean="0"/>
              <a:t>Organisation du championnat départemental individuel jeune :    dimanche 28/04/2019</a:t>
            </a:r>
          </a:p>
          <a:p>
            <a:endParaRPr lang="fr-FR" dirty="0" smtClean="0"/>
          </a:p>
          <a:p>
            <a:r>
              <a:rPr lang="fr-FR" dirty="0" smtClean="0"/>
              <a:t>Nous avons obtenu un accord de la Mairie sur ces dates ainsi que l’accord du CD44, donc tout est en route … </a:t>
            </a:r>
          </a:p>
          <a:p>
            <a:endParaRPr lang="fr-FR" dirty="0" smtClean="0"/>
          </a:p>
          <a:p>
            <a:r>
              <a:rPr lang="fr-FR" dirty="0" smtClean="0"/>
              <a:t>Organisation du vide-grenier : la Mairie nous a proposé des dates dont le 5 Mai 2019, que nous avons retenu.</a:t>
            </a:r>
          </a:p>
          <a:p>
            <a:endParaRPr lang="fr-FR" dirty="0" smtClean="0"/>
          </a:p>
          <a:p>
            <a:r>
              <a:rPr lang="fr-FR" dirty="0" smtClean="0"/>
              <a:t>Merci de réserver ces dates, le club aura besoin de bénévoles pour ces organisations.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</p:txBody>
      </p:sp>
      <p:pic>
        <p:nvPicPr>
          <p:cNvPr id="8" name="Image 7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Bilan sportif de la saison écoulée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772816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Nous retiendrons en tout premier lieu nos 4 participations aux </a:t>
            </a:r>
            <a:r>
              <a:rPr lang="fr-FR" u="sng" dirty="0" smtClean="0"/>
              <a:t>Championnats de France </a:t>
            </a:r>
            <a:r>
              <a:rPr lang="fr-FR" dirty="0" smtClean="0"/>
              <a:t>avec d’excellents résultats qui nous positionnent parmi les meilleurs clubs de France.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Qualification en individuelle de Christine Noailles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Qualification en doublette mixte de Morgane Porche et Mickaël Blanchard qui atteignent les 1/8 </a:t>
            </a:r>
            <a:r>
              <a:rPr lang="fr-FR" dirty="0" err="1" smtClean="0"/>
              <a:t>ème</a:t>
            </a:r>
            <a:r>
              <a:rPr lang="fr-FR" dirty="0" smtClean="0"/>
              <a:t> de finale et tombent 12 à 13 contre les finalistes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Qualification en triplette de Freddy </a:t>
            </a:r>
            <a:r>
              <a:rPr lang="fr-FR" dirty="0" err="1" smtClean="0"/>
              <a:t>Russon</a:t>
            </a:r>
            <a:r>
              <a:rPr lang="fr-FR" dirty="0" smtClean="0"/>
              <a:t> Maxime Leray et Mickaël Blanchard  qui s’inclinent en 1/16</a:t>
            </a:r>
            <a:r>
              <a:rPr lang="fr-FR" baseline="30000" dirty="0" smtClean="0"/>
              <a:t>ème</a:t>
            </a:r>
            <a:r>
              <a:rPr lang="fr-FR" dirty="0" smtClean="0"/>
              <a:t> contre la Nouvelle Calédonie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dirty="0" smtClean="0"/>
              <a:t>Qualification en doublette de Freddy </a:t>
            </a:r>
            <a:r>
              <a:rPr lang="fr-FR" dirty="0" err="1" smtClean="0"/>
              <a:t>Russon</a:t>
            </a:r>
            <a:r>
              <a:rPr lang="fr-FR" dirty="0" smtClean="0"/>
              <a:t> et Mickaël Blanchard  qui s’inclinent en 1/8</a:t>
            </a:r>
            <a:r>
              <a:rPr lang="fr-FR" baseline="30000" dirty="0" smtClean="0"/>
              <a:t>ème </a:t>
            </a:r>
            <a:r>
              <a:rPr lang="fr-FR" dirty="0" smtClean="0"/>
              <a:t>de finale</a:t>
            </a:r>
          </a:p>
        </p:txBody>
      </p:sp>
      <p:pic>
        <p:nvPicPr>
          <p:cNvPr id="5" name="Image 4" descr="logo t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Les résultats en championnats</a:t>
            </a:r>
          </a:p>
        </p:txBody>
      </p:sp>
      <p:pic>
        <p:nvPicPr>
          <p:cNvPr id="5" name="Image 4" descr="Doublette 2018 Quill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" y="395287"/>
            <a:ext cx="8782050" cy="6067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Les résultats en championnats</a:t>
            </a:r>
          </a:p>
        </p:txBody>
      </p:sp>
      <p:pic>
        <p:nvPicPr>
          <p:cNvPr id="7" name="Image 6" descr="Triplette 2018 Strasbou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" y="423862"/>
            <a:ext cx="8801100" cy="6010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6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69269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Championnat des Clubs Féminins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7072"/>
            <a:ext cx="6912768" cy="232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76056" y="692696"/>
            <a:ext cx="3491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u="sng" dirty="0" smtClean="0">
                <a:latin typeface="Arial" pitchFamily="34" charset="0"/>
                <a:cs typeface="Arial" pitchFamily="34" charset="0"/>
              </a:rPr>
              <a:t>Notre équipe féminine termine à la 2</a:t>
            </a:r>
            <a:r>
              <a:rPr lang="fr-FR" sz="1200" b="1" u="sng" baseline="30000" dirty="0" smtClean="0">
                <a:latin typeface="Arial" pitchFamily="34" charset="0"/>
                <a:cs typeface="Arial" pitchFamily="34" charset="0"/>
              </a:rPr>
              <a:t>ième</a:t>
            </a:r>
            <a:r>
              <a:rPr lang="fr-FR" sz="1200" b="1" u="sng" dirty="0" smtClean="0">
                <a:latin typeface="Arial" pitchFamily="34" charset="0"/>
                <a:cs typeface="Arial" pitchFamily="34" charset="0"/>
              </a:rPr>
              <a:t> place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</p:txBody>
      </p:sp>
      <p:pic>
        <p:nvPicPr>
          <p:cNvPr id="38915" name="Picture 3" descr="E:\Pétanque\TEAM PETANQUE\Photos\CDC\CDC Féminin 2018\CDC 2018 contre Pornic 11 M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3792421" cy="2844316"/>
          </a:xfrm>
          <a:prstGeom prst="rect">
            <a:avLst/>
          </a:prstGeom>
          <a:noFill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6420</TotalTime>
  <Words>968</Words>
  <Application>Microsoft Office PowerPoint</Application>
  <PresentationFormat>Affichage à l'écran (4:3)</PresentationFormat>
  <Paragraphs>281</Paragraphs>
  <Slides>28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Ronds dans l’eau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 CHEVALIER</dc:creator>
  <cp:keywords>Assemblée Générale du 27-01-2017</cp:keywords>
  <cp:lastModifiedBy>GOUPIL Alain</cp:lastModifiedBy>
  <cp:revision>145</cp:revision>
  <dcterms:created xsi:type="dcterms:W3CDTF">2017-01-26T21:08:03Z</dcterms:created>
  <dcterms:modified xsi:type="dcterms:W3CDTF">2018-11-11T16:45:15Z</dcterms:modified>
</cp:coreProperties>
</file>