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4F64-902D-46DA-8BF1-58DD90B2A8EF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23F3-E365-4174-9AA0-ECE6CC8ACA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Allocution du président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23F3-E365-4174-9AA0-ECE6CC8ACA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8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5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5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35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559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41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217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258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90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96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67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60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1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15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7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7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3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30/01/2017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5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pjp-cd85.com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club.quomodo.com/ffpjp-cd49/accueil_comite-bienvenue_au_cd49_de_la_ffpjp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comite44petanque.fr/accueil/presentation-du-cd-44.html" TargetMode="External"/><Relationship Id="rId5" Type="http://schemas.openxmlformats.org/officeDocument/2006/relationships/hyperlink" Target="http://comite72.free.fr/" TargetMode="External"/><Relationship Id="rId4" Type="http://schemas.openxmlformats.org/officeDocument/2006/relationships/hyperlink" Target="http://www.ffpjp53.f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206834" y="0"/>
            <a:ext cx="1936948" cy="176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882312"/>
            <a:ext cx="615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ASSEMBLEE GENERALE DU VENDREDI 27 JANVIER 2017</a:t>
            </a:r>
            <a:endParaRPr lang="fr-FR" sz="20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808" y="1759903"/>
            <a:ext cx="3333056" cy="3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Sommaire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2839" y="2348880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Allocution du Président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Suivi des négociations avec la Mairie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Compte rendu financier d’ouverture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Proposition du nouveau Bureau et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Validations (statuts – règlement – banque)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Effectif du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Point sur les divers Championnats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Joueurs de la Coupe de France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Félicitations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Concours d’été envisagés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Questions diverses !!!!!!!!!!!!!!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9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7647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Qualificatifs départementaux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96554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18- cal2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755"/>
          <a:stretch/>
        </p:blipFill>
        <p:spPr bwMode="auto">
          <a:xfrm>
            <a:off x="395536" y="1287924"/>
            <a:ext cx="8352927" cy="5237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04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- CAL3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/>
          <a:stretch/>
        </p:blipFill>
        <p:spPr bwMode="auto">
          <a:xfrm>
            <a:off x="467545" y="1052736"/>
            <a:ext cx="792088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 descr="C:\Users\alain_oul5e\AppData\Local\Microsoft\Windows\INetCacheContent.Word\logo-tp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884368" y="1"/>
            <a:ext cx="1259632" cy="105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08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764704"/>
            <a:ext cx="5499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Joueurs de la Coupe de France 2017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24328" y="0"/>
            <a:ext cx="1619672" cy="1412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1412775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Manager : présentation de José </a:t>
            </a:r>
            <a:r>
              <a:rPr lang="fr-FR" sz="2400" b="1" dirty="0"/>
              <a:t>DE OLIVERA</a:t>
            </a:r>
          </a:p>
          <a:p>
            <a:endParaRPr lang="fr-FR" sz="2400" b="1" dirty="0"/>
          </a:p>
          <a:p>
            <a:r>
              <a:rPr lang="fr-FR" sz="2400" b="1" dirty="0"/>
              <a:t>Joueurs 2016, reconduits en 2017</a:t>
            </a:r>
          </a:p>
          <a:p>
            <a:r>
              <a:rPr lang="fr-FR" sz="2400" b="1" dirty="0"/>
              <a:t>			BLANCHARD Mickaël</a:t>
            </a:r>
          </a:p>
          <a:p>
            <a:r>
              <a:rPr lang="fr-FR" sz="2400" b="1" dirty="0"/>
              <a:t>			OLMOS Benjamin</a:t>
            </a:r>
          </a:p>
          <a:p>
            <a:r>
              <a:rPr lang="fr-FR" sz="2400" b="1" dirty="0"/>
              <a:t>			RUSSON Freddy</a:t>
            </a:r>
          </a:p>
          <a:p>
            <a:r>
              <a:rPr lang="fr-FR" sz="2400" b="1" dirty="0"/>
              <a:t>			LERAY Maxime</a:t>
            </a:r>
          </a:p>
          <a:p>
            <a:r>
              <a:rPr lang="fr-FR" sz="2400" b="1" dirty="0"/>
              <a:t>			GUIDET Catherine</a:t>
            </a:r>
          </a:p>
          <a:p>
            <a:r>
              <a:rPr lang="fr-FR" sz="2400" b="1" dirty="0"/>
              <a:t>			GUIDET Christophe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984463" y="495394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Joueurs complémentaires</a:t>
            </a:r>
          </a:p>
          <a:p>
            <a:r>
              <a:rPr lang="fr-FR" sz="2400" b="1" dirty="0"/>
              <a:t>			NOAILLES Christine</a:t>
            </a:r>
          </a:p>
          <a:p>
            <a:r>
              <a:rPr lang="fr-FR" sz="2400" b="1" dirty="0"/>
              <a:t>			HAMON Mikaël</a:t>
            </a:r>
          </a:p>
          <a:p>
            <a:r>
              <a:rPr lang="fr-FR" sz="2400" b="1" dirty="0"/>
              <a:t>	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108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Félicitations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6"/>
          <a:stretch/>
        </p:blipFill>
        <p:spPr>
          <a:xfrm>
            <a:off x="2106579" y="805612"/>
            <a:ext cx="4786825" cy="24340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ZoneTexte 3"/>
          <p:cNvSpPr txBox="1"/>
          <p:nvPr/>
        </p:nvSpPr>
        <p:spPr>
          <a:xfrm>
            <a:off x="1187624" y="3222037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 résultat de Mickaël dans le Trophée des villes,</a:t>
            </a:r>
          </a:p>
          <a:p>
            <a:r>
              <a:rPr lang="fr-FR" dirty="0"/>
              <a:t>	Vainqueur de Patrick </a:t>
            </a:r>
            <a:r>
              <a:rPr lang="fr-FR" b="1" dirty="0"/>
              <a:t>HERVO</a:t>
            </a:r>
          </a:p>
          <a:p>
            <a:endParaRPr lang="fr-FR" dirty="0"/>
          </a:p>
          <a:p>
            <a:r>
              <a:rPr lang="fr-FR" dirty="0"/>
              <a:t>Pour le résultat du National de Tours</a:t>
            </a:r>
          </a:p>
          <a:p>
            <a:r>
              <a:rPr lang="fr-FR" dirty="0"/>
              <a:t>	Remporté par la triplette :</a:t>
            </a:r>
          </a:p>
          <a:p>
            <a:r>
              <a:rPr lang="fr-FR" dirty="0"/>
              <a:t>		Mickaël </a:t>
            </a:r>
            <a:r>
              <a:rPr lang="fr-FR" b="1" dirty="0"/>
              <a:t>BLANCHARD</a:t>
            </a:r>
            <a:r>
              <a:rPr lang="fr-FR" dirty="0"/>
              <a:t>,</a:t>
            </a:r>
          </a:p>
          <a:p>
            <a:r>
              <a:rPr lang="fr-FR" dirty="0"/>
              <a:t>		Freddy </a:t>
            </a:r>
            <a:r>
              <a:rPr lang="fr-FR" b="1" dirty="0"/>
              <a:t>RUSSON</a:t>
            </a:r>
            <a:r>
              <a:rPr lang="fr-FR" dirty="0"/>
              <a:t>,</a:t>
            </a:r>
          </a:p>
          <a:p>
            <a:r>
              <a:rPr lang="fr-FR" dirty="0"/>
              <a:t>		Benjamin </a:t>
            </a:r>
            <a:r>
              <a:rPr lang="fr-FR" b="1" dirty="0"/>
              <a:t>OLMOS</a:t>
            </a:r>
            <a:r>
              <a:rPr lang="fr-FR" dirty="0"/>
              <a:t>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Pour la promotion d’un joueur, et 2 joueuses :</a:t>
            </a:r>
          </a:p>
          <a:p>
            <a:r>
              <a:rPr lang="fr-FR" dirty="0"/>
              <a:t>	Christophe </a:t>
            </a:r>
            <a:r>
              <a:rPr lang="fr-FR" b="1" dirty="0"/>
              <a:t>GUIDET</a:t>
            </a:r>
            <a:r>
              <a:rPr lang="fr-FR" dirty="0"/>
              <a:t>,</a:t>
            </a:r>
          </a:p>
          <a:p>
            <a:r>
              <a:rPr lang="fr-FR" dirty="0"/>
              <a:t>	Catherine </a:t>
            </a:r>
            <a:r>
              <a:rPr lang="fr-FR" b="1" dirty="0"/>
              <a:t>GUIDET</a:t>
            </a:r>
            <a:r>
              <a:rPr lang="fr-FR" dirty="0"/>
              <a:t>,</a:t>
            </a:r>
          </a:p>
          <a:p>
            <a:r>
              <a:rPr lang="fr-FR" dirty="0"/>
              <a:t>	&amp; Christine </a:t>
            </a:r>
            <a:r>
              <a:rPr lang="fr-FR" b="1" dirty="0"/>
              <a:t>NOAILLES</a:t>
            </a:r>
            <a:r>
              <a:rPr lang="fr-FR" dirty="0"/>
              <a:t> qui passent Honneur.</a:t>
            </a:r>
          </a:p>
          <a:p>
            <a:endParaRPr lang="fr-FR" dirty="0"/>
          </a:p>
        </p:txBody>
      </p:sp>
      <p:pic>
        <p:nvPicPr>
          <p:cNvPr id="5" name="Image 4" descr="C:\Users\alain_oul5e\AppData\Local\Microsoft\Windows\INetCacheContent.Word\logo-tp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24328" y="0"/>
            <a:ext cx="1619672" cy="1412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68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24328" y="0"/>
            <a:ext cx="1619672" cy="1412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79712" y="88955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Concours d’été envisagés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114" y="1772816"/>
            <a:ext cx="7703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Sous réserve de l’attribution du terrain par la Mairie, et que les dates soient disponibles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/>
              <a:t>	Samedi 1</a:t>
            </a:r>
            <a:r>
              <a:rPr lang="fr-FR" sz="2400" baseline="30000" dirty="0"/>
              <a:t>er</a:t>
            </a:r>
            <a:r>
              <a:rPr lang="fr-FR" sz="2400" dirty="0"/>
              <a:t> juillet 2017,</a:t>
            </a:r>
          </a:p>
          <a:p>
            <a:r>
              <a:rPr lang="fr-FR" sz="2400" dirty="0"/>
              <a:t>	Samedi 8 juillet 2017,</a:t>
            </a:r>
          </a:p>
          <a:p>
            <a:r>
              <a:rPr lang="fr-FR" sz="2400" dirty="0"/>
              <a:t>	Samedi 15 juillet 2017,</a:t>
            </a:r>
          </a:p>
          <a:p>
            <a:r>
              <a:rPr lang="fr-FR" sz="2400" dirty="0"/>
              <a:t>	</a:t>
            </a:r>
            <a:r>
              <a:rPr lang="en-CA" sz="2400" dirty="0"/>
              <a:t>Samedi 22 juillet 2017,</a:t>
            </a:r>
            <a:endParaRPr lang="fr-FR" sz="2400" dirty="0"/>
          </a:p>
          <a:p>
            <a:r>
              <a:rPr lang="en-CA" sz="2400" dirty="0"/>
              <a:t>	Samedi 29 juillet 2017,</a:t>
            </a:r>
            <a:endParaRPr lang="fr-FR" sz="2400" dirty="0"/>
          </a:p>
          <a:p>
            <a:r>
              <a:rPr lang="en-CA" sz="2400" dirty="0"/>
              <a:t> </a:t>
            </a:r>
            <a:endParaRPr lang="fr-FR" sz="2400" dirty="0"/>
          </a:p>
          <a:p>
            <a:r>
              <a:rPr lang="en-CA" sz="2400" dirty="0"/>
              <a:t>	Samedi 5 août 2017,</a:t>
            </a:r>
            <a:endParaRPr lang="fr-FR" sz="2400" dirty="0"/>
          </a:p>
          <a:p>
            <a:r>
              <a:rPr lang="en-CA" sz="2400" dirty="0"/>
              <a:t>	Samedi 12 août 2017,</a:t>
            </a:r>
            <a:endParaRPr lang="fr-FR" sz="2400" dirty="0"/>
          </a:p>
          <a:p>
            <a:r>
              <a:rPr lang="en-CA" sz="2400" dirty="0"/>
              <a:t>	Samedi 19 août 2017,</a:t>
            </a:r>
            <a:endParaRPr lang="fr-FR" sz="2400" dirty="0"/>
          </a:p>
          <a:p>
            <a:r>
              <a:rPr lang="en-CA" sz="2400" dirty="0"/>
              <a:t>	Samedi 26 août 2017,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905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206834" y="0"/>
            <a:ext cx="1936948" cy="176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1764625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Cela Fait 3 mois que le « </a:t>
            </a:r>
            <a:r>
              <a:rPr lang="fr-FR" b="1" dirty="0"/>
              <a:t>TEAM PETANQUE BAULOIS</a:t>
            </a:r>
            <a:r>
              <a:rPr lang="fr-FR" dirty="0"/>
              <a:t> » fonctionne, en effet le mardi 21 novembre 2016, notre association voyait le jour. </a:t>
            </a:r>
          </a:p>
          <a:p>
            <a:r>
              <a:rPr lang="fr-FR" dirty="0"/>
              <a:t>Le lendemain, en relation avec Monsieur </a:t>
            </a:r>
            <a:r>
              <a:rPr lang="fr-FR" b="1" dirty="0"/>
              <a:t>MEUDEC</a:t>
            </a:r>
            <a:r>
              <a:rPr lang="fr-FR" dirty="0"/>
              <a:t>, (secrétaire général du Comité Pétanque 44), nous réceptionnions les dossiers d’inscriptions aux différentes compétitions 2017. </a:t>
            </a:r>
          </a:p>
          <a:p>
            <a:r>
              <a:rPr lang="fr-FR" dirty="0"/>
              <a:t>Et pour finir, cerise sur le gâteau, le samedi nous étions présents pour la reconnaissance de nos « Pairs », au congrès départemental du CD 44 à La Chapelle Sur Erdre.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1" y="3795950"/>
            <a:ext cx="3821410" cy="27940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16" y="3795950"/>
            <a:ext cx="3869124" cy="2794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7456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19" y="404664"/>
            <a:ext cx="5040560" cy="44313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Un peu d’histoire</a:t>
            </a:r>
            <a:r>
              <a:rPr lang="fr-FR" dirty="0"/>
              <a:t>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76437" y="980728"/>
            <a:ext cx="7991125" cy="54006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	</a:t>
            </a:r>
            <a:r>
              <a:rPr lang="fr-FR" sz="1900" dirty="0"/>
              <a:t>Le Comité de Loire-Atlantique dépend de la</a:t>
            </a:r>
            <a:r>
              <a:rPr lang="fr-FR" sz="1900" b="1" dirty="0"/>
              <a:t> Ligue des Pays de la Loire</a:t>
            </a:r>
            <a:r>
              <a:rPr lang="fr-FR" sz="1900" dirty="0"/>
              <a:t>, qui comprend les Comités :</a:t>
            </a:r>
          </a:p>
          <a:p>
            <a:r>
              <a:rPr lang="fr-FR" sz="1900" b="1" dirty="0"/>
              <a:t>-</a:t>
            </a:r>
            <a:r>
              <a:rPr lang="fr-FR" sz="1900" dirty="0">
                <a:hlinkClick r:id="rId2"/>
              </a:rPr>
              <a:t> Du Maine et Loire (49)</a:t>
            </a:r>
            <a:r>
              <a:rPr lang="fr-FR" sz="1900" b="1" dirty="0"/>
              <a:t> </a:t>
            </a:r>
            <a:endParaRPr lang="fr-FR" sz="1900" dirty="0"/>
          </a:p>
          <a:p>
            <a:r>
              <a:rPr lang="fr-FR" sz="1900" b="1" dirty="0"/>
              <a:t>- </a:t>
            </a:r>
            <a:r>
              <a:rPr lang="fr-FR" sz="1900" dirty="0">
                <a:hlinkClick r:id="rId3"/>
              </a:rPr>
              <a:t>De la Vendée (85)</a:t>
            </a:r>
            <a:endParaRPr lang="fr-FR" sz="1900" dirty="0"/>
          </a:p>
          <a:p>
            <a:r>
              <a:rPr lang="fr-FR" sz="1900" b="1" dirty="0"/>
              <a:t>- </a:t>
            </a:r>
            <a:r>
              <a:rPr lang="fr-FR" sz="1900" dirty="0">
                <a:hlinkClick r:id="rId4"/>
              </a:rPr>
              <a:t>De la Mayenne (53)</a:t>
            </a:r>
            <a:endParaRPr lang="fr-FR" sz="1900" dirty="0"/>
          </a:p>
          <a:p>
            <a:r>
              <a:rPr lang="fr-FR" sz="1900" b="1" dirty="0"/>
              <a:t>- </a:t>
            </a:r>
            <a:r>
              <a:rPr lang="fr-FR" sz="1900" dirty="0">
                <a:hlinkClick r:id="rId5"/>
              </a:rPr>
              <a:t>De la Sarthe (72)</a:t>
            </a:r>
            <a:endParaRPr lang="fr-FR" sz="1900" dirty="0"/>
          </a:p>
          <a:p>
            <a:r>
              <a:rPr lang="fr-FR" sz="1900" b="1" dirty="0"/>
              <a:t>- De la Loire - Atlantique (44)</a:t>
            </a:r>
            <a:endParaRPr lang="fr-FR" sz="1900" dirty="0"/>
          </a:p>
          <a:p>
            <a:r>
              <a:rPr lang="fr-FR" sz="1900" dirty="0"/>
              <a:t>Pour la suite, je vous invite à aller sur le site du Comité 44</a:t>
            </a:r>
          </a:p>
          <a:p>
            <a:r>
              <a:rPr lang="fr-FR" sz="1900" dirty="0"/>
              <a:t> </a:t>
            </a:r>
            <a:r>
              <a:rPr lang="fr-FR" sz="1900" u="sng" dirty="0">
                <a:hlinkClick r:id="rId6"/>
              </a:rPr>
              <a:t>http://www.comite44petanque.fr/accueil/presentation-du-cd-44.html</a:t>
            </a:r>
            <a:r>
              <a:rPr lang="fr-FR" sz="1900" dirty="0"/>
              <a:t> </a:t>
            </a:r>
          </a:p>
          <a:p>
            <a:r>
              <a:rPr lang="fr-FR" sz="1900" dirty="0"/>
              <a:t>Dans les points importants, et à retenir, il a été abordé le sujet des cartes « Membres », celles-ci pourraient disparaître en 2018, car l’origine de celle-ci était de faire profiter au non licencié d’un département Les structures d’un Club, ou pour un licencié d’un département de profiter des structures d’un Club extérieur à son département d’origine.</a:t>
            </a:r>
          </a:p>
          <a:p>
            <a:r>
              <a:rPr lang="fr-FR" sz="1900" dirty="0"/>
              <a:t>Une sanction disciplinaire a été appliquée par le comité de discipline, à savoir pour une tentative de </a:t>
            </a:r>
            <a:r>
              <a:rPr lang="fr-FR" sz="1900" b="1" dirty="0"/>
              <a:t>vol à Pontchâteau</a:t>
            </a:r>
            <a:r>
              <a:rPr lang="fr-FR" sz="1900" dirty="0"/>
              <a:t>, la peine a été de </a:t>
            </a:r>
            <a:r>
              <a:rPr lang="fr-FR" sz="1900" b="1" dirty="0"/>
              <a:t>4 ans de suspension, et 200 € d’amende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5" name="Image 4" descr="C:\Users\alain_oul5e\AppData\Local\Microsoft\Windows\INetCacheContent.Word\logo-tpb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8135888" y="12062"/>
            <a:ext cx="1008112" cy="8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52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618519"/>
            <a:ext cx="6048672" cy="578234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Suivi des négociations avec la Mairie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330" y="1196753"/>
            <a:ext cx="7772870" cy="48245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sz="2300" dirty="0"/>
              <a:t>Suite à la création officielle du </a:t>
            </a:r>
            <a:r>
              <a:rPr lang="fr-FR" sz="2300" b="1" dirty="0"/>
              <a:t>« TEAM PETANQUE BAULOIS », </a:t>
            </a:r>
            <a:r>
              <a:rPr lang="fr-FR" sz="2300" dirty="0"/>
              <a:t>nous avions été amenés à une conciliation entre le Pétanque Club Baulois, et notre association devant l’adjointe aux sports Madame </a:t>
            </a:r>
            <a:r>
              <a:rPr lang="fr-FR" sz="2300" b="1" dirty="0"/>
              <a:t>MALIGNE</a:t>
            </a:r>
            <a:r>
              <a:rPr lang="fr-FR" sz="2300" dirty="0"/>
              <a:t>. Cette réunion, nous avait dans un premier temps apporter de la sérénité, par des contreparties négociées : </a:t>
            </a:r>
          </a:p>
          <a:p>
            <a:pPr marL="0" indent="0">
              <a:buNone/>
            </a:pPr>
            <a:r>
              <a:rPr lang="fr-FR" sz="2300" dirty="0"/>
              <a:t>		Pour la fin du mois de décembre – nouvelle AG,</a:t>
            </a:r>
          </a:p>
          <a:p>
            <a:pPr lvl="0"/>
            <a:r>
              <a:rPr lang="fr-FR" sz="2300" dirty="0"/>
              <a:t>Révision du règlement intérieur,</a:t>
            </a:r>
          </a:p>
          <a:p>
            <a:pPr lvl="0"/>
            <a:r>
              <a:rPr lang="fr-FR" sz="2300" dirty="0"/>
              <a:t>Révision des statuts avec 50% de Baulois,</a:t>
            </a:r>
          </a:p>
          <a:p>
            <a:pPr lvl="0"/>
            <a:r>
              <a:rPr lang="fr-FR" sz="2300" dirty="0"/>
              <a:t>Au total 75% de personnes de Cap Atlantique au bureau,</a:t>
            </a:r>
          </a:p>
          <a:p>
            <a:r>
              <a:rPr lang="fr-FR" sz="2300" dirty="0"/>
              <a:t>Début décembre, ces points ont été dénoncés par la partie adverse, et je me suis retrouvé avec Madame </a:t>
            </a:r>
            <a:r>
              <a:rPr lang="fr-FR" sz="2300" b="1" dirty="0"/>
              <a:t>MALIGNE </a:t>
            </a:r>
            <a:r>
              <a:rPr lang="fr-FR" sz="2300" dirty="0"/>
              <a:t>à constater que nous avions été abusés.</a:t>
            </a:r>
          </a:p>
          <a:p>
            <a:r>
              <a:rPr lang="fr-FR" sz="2300" dirty="0"/>
              <a:t>	Depuis, plus de nouvelle de la Mairie, et nous avons été amenés à envoyer un courrier recommandé à Monsieur </a:t>
            </a:r>
            <a:r>
              <a:rPr lang="fr-FR" sz="2300" b="1" dirty="0"/>
              <a:t>Le Maire</a:t>
            </a:r>
            <a:r>
              <a:rPr lang="fr-FR" sz="2300" dirty="0"/>
              <a:t> la semaine dernière, LA REPONSE EST A CE JOUR QUE NOS DEMANDES N4AYANT PAS ÉTÉ REALISEES EN JUIN 2016? IL ÉTAIT IMPOSSIBLE DANS L4IMMEDIAT DE REPONDRE A NOS DEMANDES. </a:t>
            </a:r>
          </a:p>
          <a:p>
            <a:r>
              <a:rPr lang="fr-FR" sz="2300" dirty="0"/>
              <a:t>Nous répondrons lundi au courrier, &amp; forts du rapport de l’AG de ce jour demanderons un rendez-vous en mairie</a:t>
            </a:r>
          </a:p>
          <a:p>
            <a:r>
              <a:rPr lang="fr-FR" sz="2300" dirty="0"/>
              <a:t>AFFAIRE … A SUIVRE !!!!!!!!!!!!!!!!!!!</a:t>
            </a:r>
          </a:p>
          <a:p>
            <a:endParaRPr lang="fr-FR" dirty="0"/>
          </a:p>
        </p:txBody>
      </p:sp>
      <p:pic>
        <p:nvPicPr>
          <p:cNvPr id="4" name="Image 3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812360" y="0"/>
            <a:ext cx="1331640" cy="1196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41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902894" cy="43421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BUDGET PREVISIONNEL 2017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83009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BUDGET PREVISIONNEL A ÉTÉ PRESENTE EN A.G.</a:t>
            </a:r>
          </a:p>
          <a:p>
            <a:r>
              <a:rPr lang="fr-FR" sz="1400" dirty="0" smtClean="0"/>
              <a:t>Il est consultable sur demande </a:t>
            </a:r>
            <a:r>
              <a:rPr lang="fr-FR" sz="1400" dirty="0" err="1" smtClean="0"/>
              <a:t>aupres</a:t>
            </a:r>
            <a:r>
              <a:rPr lang="fr-FR" sz="1400" dirty="0" smtClean="0"/>
              <a:t> du </a:t>
            </a:r>
            <a:r>
              <a:rPr lang="fr-FR" sz="1400" dirty="0" err="1" smtClean="0"/>
              <a:t>president</a:t>
            </a:r>
            <a:r>
              <a:rPr lang="fr-FR" sz="1400" dirty="0" smtClean="0"/>
              <a:t> ou du </a:t>
            </a:r>
            <a:r>
              <a:rPr lang="fr-FR" sz="1400" dirty="0" err="1" smtClean="0"/>
              <a:t>tresorier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9909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435" y="774066"/>
            <a:ext cx="6840760" cy="585895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Proposition du nouveau Bureau et vote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83009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4435" y="1556792"/>
            <a:ext cx="7772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COMPOSITION ACTUELLE :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Président :</a:t>
            </a:r>
            <a:r>
              <a:rPr lang="fr-FR" dirty="0"/>
              <a:t> Alain </a:t>
            </a:r>
            <a:r>
              <a:rPr lang="fr-FR" b="1" dirty="0"/>
              <a:t>CHEVALIER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Vice Président : </a:t>
            </a:r>
            <a:r>
              <a:rPr lang="fr-FR" dirty="0"/>
              <a:t>José </a:t>
            </a:r>
            <a:r>
              <a:rPr lang="fr-FR" b="1" dirty="0"/>
              <a:t>DE OLEIVERA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Secrétaire :</a:t>
            </a:r>
            <a:r>
              <a:rPr lang="fr-FR" dirty="0"/>
              <a:t> Thierry </a:t>
            </a:r>
            <a:r>
              <a:rPr lang="fr-FR" b="1" dirty="0"/>
              <a:t>DUBOIS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Secrétaire adjoint : </a:t>
            </a:r>
            <a:r>
              <a:rPr lang="fr-FR" dirty="0"/>
              <a:t>Claude </a:t>
            </a:r>
            <a:r>
              <a:rPr lang="fr-FR" b="1" dirty="0"/>
              <a:t>MIQUEL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Trésorier : </a:t>
            </a:r>
            <a:r>
              <a:rPr lang="fr-FR" dirty="0"/>
              <a:t>Christophe </a:t>
            </a:r>
            <a:r>
              <a:rPr lang="fr-FR" b="1" dirty="0"/>
              <a:t>LACAZE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Trésorier adjoint : </a:t>
            </a:r>
            <a:r>
              <a:rPr lang="fr-FR" dirty="0"/>
              <a:t>Jean-Marc </a:t>
            </a:r>
            <a:r>
              <a:rPr lang="fr-FR" b="1" dirty="0"/>
              <a:t>BLANCHARD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Membres actifs : </a:t>
            </a:r>
            <a:r>
              <a:rPr lang="fr-FR" dirty="0"/>
              <a:t>Georges </a:t>
            </a:r>
            <a:r>
              <a:rPr lang="fr-FR" b="1" dirty="0"/>
              <a:t>DAVIDIAN</a:t>
            </a:r>
          </a:p>
          <a:p>
            <a:r>
              <a:rPr lang="fr-FR" dirty="0"/>
              <a:t>				   Mikaël </a:t>
            </a:r>
            <a:r>
              <a:rPr lang="fr-FR" b="1" dirty="0"/>
              <a:t>HAMON</a:t>
            </a:r>
          </a:p>
          <a:p>
            <a:r>
              <a:rPr lang="fr-FR" dirty="0"/>
              <a:t>				   Mickaël </a:t>
            </a:r>
            <a:r>
              <a:rPr lang="fr-FR" b="1" dirty="0"/>
              <a:t>BLANCHARD</a:t>
            </a:r>
          </a:p>
          <a:p>
            <a:r>
              <a:rPr lang="fr-FR" dirty="0"/>
              <a:t>				   Patrick </a:t>
            </a:r>
            <a:r>
              <a:rPr lang="fr-FR" b="1" dirty="0"/>
              <a:t>RITTAUD</a:t>
            </a:r>
          </a:p>
          <a:p>
            <a:r>
              <a:rPr lang="fr-FR" dirty="0"/>
              <a:t>				   Freddy </a:t>
            </a:r>
            <a:r>
              <a:rPr lang="fr-FR" b="1" dirty="0"/>
              <a:t>RUSSON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4435" y="5172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Appel à de nouveaux entrants</a:t>
            </a:r>
          </a:p>
        </p:txBody>
      </p:sp>
    </p:spTree>
    <p:extLst>
      <p:ext uri="{BB962C8B-B14F-4D97-AF65-F5344CB8AC3E}">
        <p14:creationId xmlns:p14="http://schemas.microsoft.com/office/powerpoint/2010/main" val="143460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83009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91574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Validations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6288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statuts du Club, </a:t>
            </a:r>
          </a:p>
          <a:p>
            <a:r>
              <a:rPr lang="fr-FR" dirty="0"/>
              <a:t>Le règlement intérieur,</a:t>
            </a:r>
          </a:p>
          <a:p>
            <a:r>
              <a:rPr lang="fr-FR" dirty="0"/>
              <a:t>La Banque retenue pour la gestion du Club définie par le bureau est « </a:t>
            </a:r>
            <a:r>
              <a:rPr lang="fr-FR" b="1" dirty="0"/>
              <a:t>le Crédit Agricole </a:t>
            </a:r>
            <a:r>
              <a:rPr lang="fr-FR" dirty="0"/>
              <a:t>».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32129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Effectif du Club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38610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licenciés : </a:t>
            </a:r>
            <a:r>
              <a:rPr lang="fr-FR" b="1" dirty="0"/>
              <a:t>35</a:t>
            </a:r>
          </a:p>
          <a:p>
            <a:r>
              <a:rPr lang="fr-FR" dirty="0"/>
              <a:t>Nombre de cartes : </a:t>
            </a:r>
            <a:r>
              <a:rPr lang="fr-FR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46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83009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83671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Point sur les divers Championnats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 descr="11 - CONCOURS FEMININES  JEUNES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b="30118"/>
          <a:stretch/>
        </p:blipFill>
        <p:spPr bwMode="auto">
          <a:xfrm>
            <a:off x="683568" y="1359932"/>
            <a:ext cx="7848872" cy="5378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14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7- CAL1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920880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C:\Users\alain_oul5e\AppData\Local\Microsoft\Windows\INetCacheContent.Word\logo-tp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596554" y="0"/>
            <a:ext cx="1547446" cy="135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440297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145</TotalTime>
  <Words>205</Words>
  <Application>Microsoft Office PowerPoint</Application>
  <PresentationFormat>Affichage à l'écran (4:3)</PresentationFormat>
  <Paragraphs>106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Ronds dans l’eau</vt:lpstr>
      <vt:lpstr>Présentation PowerPoint</vt:lpstr>
      <vt:lpstr>Présentation PowerPoint</vt:lpstr>
      <vt:lpstr>Un peu d’histoire : </vt:lpstr>
      <vt:lpstr>Suivi des négociations avec la Mairie </vt:lpstr>
      <vt:lpstr>BUDGET PREVISIONNEL 2017</vt:lpstr>
      <vt:lpstr>Proposition du nouveau Bureau et vote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CHEVALIER</dc:creator>
  <cp:keywords>Assemblée Générale du 27-01-2017</cp:keywords>
  <cp:lastModifiedBy>Hewlett-Packard Company</cp:lastModifiedBy>
  <cp:revision>30</cp:revision>
  <dcterms:created xsi:type="dcterms:W3CDTF">2017-01-26T21:08:03Z</dcterms:created>
  <dcterms:modified xsi:type="dcterms:W3CDTF">2017-01-30T08:36:30Z</dcterms:modified>
</cp:coreProperties>
</file>