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7" r:id="rId3"/>
    <p:sldId id="268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B5C6AD-7399-4F37-9894-C1029D8BC72F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 20/04/2017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3200" dirty="0" smtClean="0"/>
              <a:t>       </a:t>
            </a:r>
          </a:p>
          <a:p>
            <a:pPr>
              <a:buNone/>
            </a:pPr>
            <a:r>
              <a:rPr lang="fr-FR" sz="3200" dirty="0" smtClean="0"/>
              <a:t>     </a:t>
            </a:r>
            <a:r>
              <a:rPr lang="fr-FR" sz="5100" dirty="0" smtClean="0"/>
              <a:t>Le Groupement de la Défense accueille</a:t>
            </a:r>
          </a:p>
          <a:p>
            <a:pPr>
              <a:buNone/>
            </a:pPr>
            <a:endParaRPr lang="fr-FR" sz="5100" dirty="0" smtClean="0"/>
          </a:p>
          <a:p>
            <a:pPr>
              <a:buNone/>
            </a:pPr>
            <a:r>
              <a:rPr lang="fr-FR" sz="5100" dirty="0" smtClean="0"/>
              <a:t>                      Isabelle  </a:t>
            </a:r>
            <a:r>
              <a:rPr lang="fr-FR" sz="5100" dirty="0" err="1" smtClean="0"/>
              <a:t>DUHART</a:t>
            </a:r>
            <a:endParaRPr lang="fr-FR" sz="5100" dirty="0" smtClean="0"/>
          </a:p>
          <a:p>
            <a:pPr>
              <a:buNone/>
            </a:pPr>
            <a:endParaRPr lang="fr-FR" sz="5100" dirty="0" smtClean="0"/>
          </a:p>
          <a:p>
            <a:pPr>
              <a:buNone/>
            </a:pPr>
            <a:r>
              <a:rPr lang="fr-FR" sz="5100" dirty="0" smtClean="0"/>
              <a:t>       Directrice APEX-</a:t>
            </a:r>
            <a:r>
              <a:rPr lang="fr-FR" sz="5100" dirty="0" err="1" smtClean="0"/>
              <a:t>ISAST</a:t>
            </a:r>
            <a:r>
              <a:rPr lang="fr-FR" sz="5100" dirty="0" smtClean="0"/>
              <a:t> Formation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600" i="1" dirty="0" smtClean="0"/>
              <a:t>     Le groupe </a:t>
            </a:r>
            <a:r>
              <a:rPr lang="fr-FR" sz="3600" i="1" dirty="0" smtClean="0"/>
              <a:t>APEX-ISAST FORMATION </a:t>
            </a:r>
            <a:r>
              <a:rPr lang="fr-FR" sz="3600" i="1" dirty="0" smtClean="0"/>
              <a:t>regroupe toutes les activités     d’accompagnement et d’assistance aux instances représentatives du personnel et aux organisations syndicales</a:t>
            </a:r>
          </a:p>
          <a:p>
            <a:pPr>
              <a:buNone/>
            </a:pPr>
            <a:r>
              <a:rPr lang="fr-FR" sz="2800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Groupement de la Défense  20/04/2017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179512" y="1599056"/>
            <a:ext cx="8964488" cy="5258944"/>
          </a:xfrm>
        </p:spPr>
        <p:txBody>
          <a:bodyPr>
            <a:normAutofit/>
          </a:bodyPr>
          <a:lstStyle/>
          <a:p>
            <a:r>
              <a:rPr lang="fr-FR" dirty="0" smtClean="0"/>
              <a:t>LOI n° 2016-1088 du 8 août 2016 relative au travail, à la modernisation du dialogue social et à la sécurisation des parcours professionnels  :</a:t>
            </a:r>
          </a:p>
          <a:p>
            <a:pPr>
              <a:buNone/>
            </a:pPr>
            <a:r>
              <a:rPr lang="fr-FR" dirty="0" smtClean="0"/>
              <a:t>                             </a:t>
            </a:r>
          </a:p>
          <a:p>
            <a:pPr>
              <a:buNone/>
            </a:pPr>
            <a:r>
              <a:rPr lang="fr-FR" dirty="0" smtClean="0"/>
              <a:t>                             Dite Loi EL </a:t>
            </a:r>
            <a:r>
              <a:rPr lang="fr-FR" dirty="0" err="1" smtClean="0"/>
              <a:t>KHOMERI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i="1" dirty="0" err="1" smtClean="0"/>
              <a:t>CPA</a:t>
            </a:r>
            <a:r>
              <a:rPr lang="fr-FR" i="1" dirty="0" smtClean="0"/>
              <a:t>, Droit à la déconnexion, Temps de travail,</a:t>
            </a:r>
          </a:p>
          <a:p>
            <a:pPr>
              <a:buNone/>
            </a:pPr>
            <a:r>
              <a:rPr lang="fr-FR" i="1" dirty="0" smtClean="0"/>
              <a:t>     licenciement économique, négociation collective,</a:t>
            </a:r>
          </a:p>
          <a:p>
            <a:pPr>
              <a:buNone/>
            </a:pPr>
            <a:r>
              <a:rPr lang="fr-FR" i="1" dirty="0" smtClean="0"/>
              <a:t>     médecine du travail, travail détaché, handicap,</a:t>
            </a:r>
          </a:p>
          <a:p>
            <a:pPr>
              <a:buNone/>
            </a:pPr>
            <a:r>
              <a:rPr lang="fr-FR" i="1" dirty="0" smtClean="0"/>
              <a:t>     emplois saisonniers…….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20/04/2017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       Au programme de ce jour </a:t>
            </a:r>
            <a:r>
              <a:rPr lang="fr-FR" sz="2400" b="1" dirty="0" smtClean="0">
                <a:solidFill>
                  <a:srgbClr val="0070C0"/>
                </a:solidFill>
              </a:rPr>
              <a:t>Isabelle DUHART </a:t>
            </a:r>
            <a:r>
              <a:rPr lang="fr-FR" sz="2400" dirty="0" smtClean="0"/>
              <a:t>nous </a:t>
            </a:r>
          </a:p>
          <a:p>
            <a:pPr>
              <a:buNone/>
            </a:pPr>
            <a:r>
              <a:rPr lang="fr-FR" sz="2400" dirty="0" smtClean="0"/>
              <a:t>   déclinera cette loi dans ses applications pratiques pour la négociation collective :</a:t>
            </a:r>
          </a:p>
          <a:p>
            <a:pPr>
              <a:buNone/>
            </a:pPr>
            <a:r>
              <a:rPr lang="fr-FR" sz="2400" dirty="0" smtClean="0"/>
              <a:t>   </a:t>
            </a:r>
            <a:r>
              <a:rPr lang="fr-FR" sz="2400" b="1" dirty="0" smtClean="0"/>
              <a:t>1/Articulation des niveaux de négociation</a:t>
            </a:r>
            <a:r>
              <a:rPr lang="fr-FR" sz="2400" dirty="0" smtClean="0"/>
              <a:t>: place de la branche, poids accru des accords de groupe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</a:t>
            </a:r>
            <a:r>
              <a:rPr lang="fr-FR" sz="2400" b="1" dirty="0" smtClean="0"/>
              <a:t>2/Règles de validité</a:t>
            </a:r>
            <a:r>
              <a:rPr lang="fr-FR" sz="2400" dirty="0" smtClean="0"/>
              <a:t>: accords majoritaires, référendum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3/ </a:t>
            </a:r>
            <a:r>
              <a:rPr lang="fr-FR" sz="2400" b="1" dirty="0" smtClean="0"/>
              <a:t>Révision </a:t>
            </a:r>
            <a:r>
              <a:rPr lang="fr-FR" sz="2400" dirty="0" smtClean="0"/>
              <a:t>et dénonciation </a:t>
            </a:r>
            <a:r>
              <a:rPr lang="fr-FR" sz="2400" b="1" dirty="0" smtClean="0"/>
              <a:t>des accords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</a:t>
            </a:r>
            <a:r>
              <a:rPr lang="fr-FR" sz="2400" b="1" dirty="0" smtClean="0"/>
              <a:t>4/Changements clés </a:t>
            </a:r>
            <a:r>
              <a:rPr lang="fr-FR" sz="2400" dirty="0" smtClean="0"/>
              <a:t>en matière de </a:t>
            </a:r>
            <a:r>
              <a:rPr lang="fr-FR" sz="2400" b="1" dirty="0" smtClean="0"/>
              <a:t>temps de travail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1628800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Groupement de la Défense 20/04/2017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Dates 2017 à retenir : prochains déjeuners débats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Jeudi 18 mai : </a:t>
            </a:r>
            <a:r>
              <a:rPr lang="fr-FR" dirty="0" smtClean="0"/>
              <a:t>La « QVT » par Marc CHESNAY </a:t>
            </a:r>
            <a:r>
              <a:rPr lang="fr-FR" i="1" dirty="0" smtClean="0"/>
              <a:t>avec</a:t>
            </a:r>
            <a:r>
              <a:rPr lang="fr-FR" dirty="0" smtClean="0"/>
              <a:t> </a:t>
            </a:r>
            <a:r>
              <a:rPr lang="fr-FR" i="1" dirty="0" smtClean="0"/>
              <a:t>la participation de Bernard SALENGRO ou Martine KEYRIER</a:t>
            </a:r>
          </a:p>
          <a:p>
            <a:endParaRPr lang="fr-FR" dirty="0" smtClean="0"/>
          </a:p>
          <a:p>
            <a:r>
              <a:rPr lang="fr-FR" dirty="0" smtClean="0"/>
              <a:t>Jeudi 15 </a:t>
            </a:r>
            <a:r>
              <a:rPr lang="fr-FR" dirty="0" smtClean="0"/>
              <a:t>juin : Isabelle HUAULT présidente DAUPHINE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2227</TotalTime>
  <Words>146</Words>
  <Application>Microsoft Office PowerPoint</Application>
  <PresentationFormat>Affichage à l'écran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Georgia</vt:lpstr>
      <vt:lpstr>Wingdings</vt:lpstr>
      <vt:lpstr>Wingdings 2</vt:lpstr>
      <vt:lpstr>Civil</vt:lpstr>
      <vt:lpstr>  Le Groupement de la Défense  20/04/2017 </vt:lpstr>
      <vt:lpstr>Le Groupement de la Défense  20/04/2017</vt:lpstr>
      <vt:lpstr>  Le Groupement de la Défense 20/04/2017  </vt:lpstr>
      <vt:lpstr>Le Groupement de la Défense 20/04/2017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Groupement de la Défense  Déjeuner Débat du 21 novembre 2013</dc:title>
  <dc:creator>BEAUGEBE</dc:creator>
  <cp:lastModifiedBy>jean-marc del Molino</cp:lastModifiedBy>
  <cp:revision>81</cp:revision>
  <dcterms:created xsi:type="dcterms:W3CDTF">2013-11-10T10:10:11Z</dcterms:created>
  <dcterms:modified xsi:type="dcterms:W3CDTF">2017-04-20T10:14:34Z</dcterms:modified>
</cp:coreProperties>
</file>