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79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15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85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47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1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8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67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04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88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32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22829-11F2-4FFB-9B33-5DB0EDE0D416}" type="datetimeFigureOut">
              <a:rPr lang="fr-FR" smtClean="0"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652DE-7112-4E0E-8676-0162513EED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56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6804074" cy="1142535"/>
          </a:xfrm>
        </p:spPr>
        <p:txBody>
          <a:bodyPr/>
          <a:lstStyle/>
          <a:p>
            <a:pPr indent="457200" algn="l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Bauhaus 93" panose="04030905020B02020C02" pitchFamily="82" charset="0"/>
              </a:rPr>
              <a:t>GLD</a:t>
            </a:r>
            <a:r>
              <a:rPr lang="fr-FR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Déjeuner-débat du 12 mai 2016</a:t>
            </a:r>
          </a:p>
        </p:txBody>
      </p:sp>
      <p:pic>
        <p:nvPicPr>
          <p:cNvPr id="5" name="Image 4" descr="... La Défense in the background and the Eiffel Tower in the foregroun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095" y="141116"/>
            <a:ext cx="1765781" cy="118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6804074" cy="1142535"/>
          </a:xfrm>
        </p:spPr>
        <p:txBody>
          <a:bodyPr/>
          <a:lstStyle/>
          <a:p>
            <a:pPr indent="457200" algn="l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Bauhaus 93" panose="04030905020B02020C02" pitchFamily="82" charset="0"/>
              </a:rPr>
              <a:t>GLD</a:t>
            </a:r>
            <a:r>
              <a:rPr lang="fr-FR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3328" y="977441"/>
            <a:ext cx="10489810" cy="4937053"/>
          </a:xfrm>
        </p:spPr>
        <p:txBody>
          <a:bodyPr>
            <a:normAutofit fontScale="85000" lnSpcReduction="20000"/>
          </a:bodyPr>
          <a:lstStyle/>
          <a:p>
            <a:r>
              <a:rPr lang="fr-FR" sz="5700" b="1" dirty="0">
                <a:latin typeface="Bauhaus 93" panose="04030905020B02020C02" pitchFamily="82" charset="0"/>
              </a:rPr>
              <a:t>Programme 2016 à venir :</a:t>
            </a:r>
          </a:p>
          <a:p>
            <a:endParaRPr lang="fr-FR" sz="5700" b="1" dirty="0">
              <a:latin typeface="Bauhaus 93" panose="04030905020B02020C02" pitchFamily="82" charset="0"/>
            </a:endParaRPr>
          </a:p>
          <a:p>
            <a:pPr algn="l"/>
            <a:r>
              <a:rPr lang="fr-FR" b="1" dirty="0"/>
              <a:t>Jeudi 16 JUIN……………………… </a:t>
            </a:r>
            <a:r>
              <a:rPr lang="fr-FR" dirty="0"/>
              <a:t>Un Expert comptable traitera des nouvelles modalités pour les CE dans le cadre de la loi.</a:t>
            </a:r>
          </a:p>
          <a:p>
            <a:pPr algn="l"/>
            <a:endParaRPr lang="fr-FR" dirty="0"/>
          </a:p>
          <a:p>
            <a:pPr algn="l"/>
            <a:r>
              <a:rPr lang="fr-FR" b="1" dirty="0"/>
              <a:t>Jeudi 22 SEPTEMBRE</a:t>
            </a:r>
            <a:r>
              <a:rPr lang="fr-FR" dirty="0"/>
              <a:t>…………… invitation d’un membre de la confédération CFE-CGC, suite au vote de début juin </a:t>
            </a:r>
          </a:p>
          <a:p>
            <a:pPr algn="l"/>
            <a:endParaRPr lang="fr-FR" dirty="0"/>
          </a:p>
          <a:p>
            <a:pPr algn="l"/>
            <a:r>
              <a:rPr lang="fr-FR" b="1" dirty="0"/>
              <a:t>Jeudi 13 OCTOBRE</a:t>
            </a:r>
            <a:r>
              <a:rPr lang="fr-FR" dirty="0"/>
              <a:t>…………….....</a:t>
            </a:r>
          </a:p>
          <a:p>
            <a:pPr algn="l"/>
            <a:endParaRPr lang="fr-FR" dirty="0"/>
          </a:p>
          <a:p>
            <a:pPr algn="l"/>
            <a:r>
              <a:rPr lang="fr-FR" b="1" dirty="0"/>
              <a:t>Jeudi 17 NOVEMBRE</a:t>
            </a:r>
            <a:r>
              <a:rPr lang="fr-FR" dirty="0"/>
              <a:t>……………..</a:t>
            </a:r>
          </a:p>
          <a:p>
            <a:pPr algn="l"/>
            <a:endParaRPr lang="fr-FR" dirty="0"/>
          </a:p>
          <a:p>
            <a:pPr algn="l"/>
            <a:r>
              <a:rPr lang="fr-FR" b="1" dirty="0"/>
              <a:t>Jeudi 8 DECEMBRE</a:t>
            </a:r>
            <a:r>
              <a:rPr lang="fr-FR" dirty="0"/>
              <a:t>………………….  FORUM ANNUEL </a:t>
            </a:r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  <p:pic>
        <p:nvPicPr>
          <p:cNvPr id="4" name="Image 3" descr="Salle Louis Liard, en Sorbonne, où l’astrologie fit une apparition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938" y="5200055"/>
            <a:ext cx="2661249" cy="149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21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6804074" cy="1142535"/>
          </a:xfrm>
        </p:spPr>
        <p:txBody>
          <a:bodyPr/>
          <a:lstStyle/>
          <a:p>
            <a:pPr indent="457200" algn="l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Bauhaus 93" panose="04030905020B02020C02" pitchFamily="82" charset="0"/>
              </a:rPr>
              <a:t>GLD</a:t>
            </a:r>
            <a:r>
              <a:rPr lang="fr-FR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3322" y="2054591"/>
            <a:ext cx="9476935" cy="3122319"/>
          </a:xfrm>
        </p:spPr>
        <p:txBody>
          <a:bodyPr>
            <a:normAutofit/>
          </a:bodyPr>
          <a:lstStyle/>
          <a:p>
            <a:pPr algn="r"/>
            <a:r>
              <a:rPr lang="fr-FR" sz="6000" b="1" dirty="0">
                <a:latin typeface="Bauhaus 93" panose="04030905020B02020C02" pitchFamily="82" charset="0"/>
              </a:rPr>
              <a:t>THEME : </a:t>
            </a:r>
          </a:p>
          <a:p>
            <a:pPr algn="r"/>
            <a:endParaRPr lang="fr-FR" sz="6000" b="1" dirty="0">
              <a:latin typeface="Bauhaus 93" panose="04030905020B02020C02" pitchFamily="82" charset="0"/>
            </a:endParaRPr>
          </a:p>
          <a:p>
            <a:pPr algn="r"/>
            <a:r>
              <a:rPr lang="fr-FR" sz="6000" b="1" dirty="0">
                <a:latin typeface="Bauhaus 93" panose="04030905020B02020C02" pitchFamily="82" charset="0"/>
              </a:rPr>
              <a:t>La formation 3.0</a:t>
            </a:r>
          </a:p>
          <a:p>
            <a:pPr algn="l"/>
            <a:endParaRPr lang="fr-FR" dirty="0"/>
          </a:p>
        </p:txBody>
      </p:sp>
      <p:pic>
        <p:nvPicPr>
          <p:cNvPr id="4" name="Image 3" descr="centrer plus particulièrement sur une de nos formations, la formation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9472"/>
            <a:ext cx="4935178" cy="371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1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6804074" cy="1142535"/>
          </a:xfrm>
        </p:spPr>
        <p:txBody>
          <a:bodyPr/>
          <a:lstStyle/>
          <a:p>
            <a:pPr indent="457200" algn="l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Bauhaus 93" panose="04030905020B02020C02" pitchFamily="82" charset="0"/>
              </a:rPr>
              <a:t>GLD</a:t>
            </a:r>
            <a:r>
              <a:rPr lang="fr-FR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600" b="1" dirty="0">
                <a:latin typeface="Bauhaus 93" panose="04030905020B02020C02" pitchFamily="82" charset="0"/>
              </a:rPr>
              <a:t>PRESENTATION</a:t>
            </a:r>
          </a:p>
          <a:p>
            <a:r>
              <a:rPr lang="fr-FR" dirty="0"/>
              <a:t>Par Jean-Louis </a:t>
            </a:r>
            <a:r>
              <a:rPr lang="fr-FR" dirty="0" err="1"/>
              <a:t>Weltram</a:t>
            </a:r>
            <a:r>
              <a:rPr lang="fr-FR" dirty="0"/>
              <a:t> LEQUEUX</a:t>
            </a:r>
          </a:p>
        </p:txBody>
      </p:sp>
      <p:pic>
        <p:nvPicPr>
          <p:cNvPr id="4" name="Image 3" descr="chapeau — Wiktionnai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39942" y="2511040"/>
            <a:ext cx="1410503" cy="1057878"/>
          </a:xfrm>
          <a:prstGeom prst="rect">
            <a:avLst/>
          </a:prstGeom>
        </p:spPr>
      </p:pic>
      <p:pic>
        <p:nvPicPr>
          <p:cNvPr id="5" name="Image 4" descr="Hat | Free Stock Photo | Illustration of a brown cartoon hat | # 155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24000" y="5616215"/>
            <a:ext cx="1210436" cy="1210436"/>
          </a:xfrm>
          <a:prstGeom prst="rect">
            <a:avLst/>
          </a:prstGeom>
        </p:spPr>
      </p:pic>
      <p:pic>
        <p:nvPicPr>
          <p:cNvPr id="6" name="Image 5" descr="bienvenue dans l'ouest américain.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09325" y="1142535"/>
            <a:ext cx="1067489" cy="1012569"/>
          </a:xfrm>
          <a:prstGeom prst="rect">
            <a:avLst/>
          </a:prstGeom>
        </p:spPr>
      </p:pic>
      <p:pic>
        <p:nvPicPr>
          <p:cNvPr id="7" name="Image 6" descr="M2002.109.16 | Chapeau de scout catholique | Musée McCord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88632" y="903860"/>
            <a:ext cx="1308663" cy="978951"/>
          </a:xfrm>
          <a:prstGeom prst="rect">
            <a:avLst/>
          </a:prstGeom>
        </p:spPr>
      </p:pic>
      <p:pic>
        <p:nvPicPr>
          <p:cNvPr id="8" name="Image 7" descr="Le chapeau หมวก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57564" y="4725831"/>
            <a:ext cx="1312083" cy="1312083"/>
          </a:xfrm>
          <a:prstGeom prst="rect">
            <a:avLst/>
          </a:prstGeom>
        </p:spPr>
      </p:pic>
      <p:pic>
        <p:nvPicPr>
          <p:cNvPr id="9" name="Image 8" descr="Chapeau Melon - Bomber Hat by Tetranus on DeviantArt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0782" y="5616215"/>
            <a:ext cx="1210436" cy="1210436"/>
          </a:xfrm>
          <a:prstGeom prst="rect">
            <a:avLst/>
          </a:prstGeom>
        </p:spPr>
      </p:pic>
      <p:pic>
        <p:nvPicPr>
          <p:cNvPr id="10" name="Image 9" descr="File:Chapeau tyrolien.jpg - Wikimedia Common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883" y="2007319"/>
            <a:ext cx="1316445" cy="121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27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6804074" cy="1142535"/>
          </a:xfrm>
        </p:spPr>
        <p:txBody>
          <a:bodyPr/>
          <a:lstStyle/>
          <a:p>
            <a:pPr indent="457200" algn="l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Bauhaus 93" panose="04030905020B02020C02" pitchFamily="82" charset="0"/>
              </a:rPr>
              <a:t>GLD</a:t>
            </a:r>
            <a:r>
              <a:rPr lang="fr-FR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9787" y="1047350"/>
            <a:ext cx="10319901" cy="5080318"/>
          </a:xfrm>
        </p:spPr>
        <p:txBody>
          <a:bodyPr>
            <a:normAutofit fontScale="92500" lnSpcReduction="10000"/>
          </a:bodyPr>
          <a:lstStyle/>
          <a:p>
            <a:r>
              <a:rPr lang="fr-FR" sz="4000" b="1" dirty="0">
                <a:latin typeface="Bauhaus 93" panose="04030905020B02020C02"/>
              </a:rPr>
              <a:t>Intervenante : </a:t>
            </a:r>
            <a:r>
              <a:rPr lang="fr-FR" sz="4000" b="1" dirty="0" smtClean="0">
                <a:latin typeface="Bauhaus 93" panose="04030905020B02020C02"/>
              </a:rPr>
              <a:t>Dr MELISSA SAADOUN</a:t>
            </a:r>
          </a:p>
          <a:p>
            <a:pPr algn="l"/>
            <a:r>
              <a:rPr lang="fr-FR" sz="2600" b="1" dirty="0" smtClean="0">
                <a:latin typeface="Bauhaus 93" panose="04030905020B02020C02" pitchFamily="82" charset="0"/>
              </a:rPr>
              <a:t>Professeur international</a:t>
            </a:r>
          </a:p>
          <a:p>
            <a:pPr algn="l"/>
            <a:r>
              <a:rPr lang="fr-FR" sz="2600" b="1" dirty="0" smtClean="0">
                <a:latin typeface="Bauhaus 93" panose="04030905020B02020C02" pitchFamily="82" charset="0"/>
              </a:rPr>
              <a:t>Directrice de MS </a:t>
            </a:r>
            <a:r>
              <a:rPr lang="fr-FR" sz="2600" b="1" dirty="0">
                <a:latin typeface="Bauhaus 93" panose="04030905020B02020C02" pitchFamily="82" charset="0"/>
              </a:rPr>
              <a:t>I</a:t>
            </a:r>
            <a:r>
              <a:rPr lang="fr-FR" sz="2600" b="1" dirty="0" smtClean="0">
                <a:latin typeface="Bauhaus 93" panose="04030905020B02020C02" pitchFamily="82" charset="0"/>
              </a:rPr>
              <a:t>nstitute  Expert international en TIC,  </a:t>
            </a:r>
            <a:r>
              <a:rPr lang="fr-FR" sz="2600" b="1" dirty="0" smtClean="0">
                <a:latin typeface="Bauhaus 93" panose="04030905020B02020C02" pitchFamily="82" charset="0"/>
              </a:rPr>
              <a:t>Présidente de Word </a:t>
            </a:r>
            <a:r>
              <a:rPr lang="fr-FR" sz="2600" b="1" dirty="0" err="1" smtClean="0">
                <a:latin typeface="Bauhaus 93" panose="04030905020B02020C02" pitchFamily="82" charset="0"/>
              </a:rPr>
              <a:t>Organization</a:t>
            </a:r>
            <a:r>
              <a:rPr lang="fr-FR" sz="2600" b="1" dirty="0" smtClean="0">
                <a:latin typeface="Bauhaus 93" panose="04030905020B02020C02" pitchFamily="82" charset="0"/>
              </a:rPr>
              <a:t> for Digital </a:t>
            </a:r>
            <a:r>
              <a:rPr lang="fr-FR" sz="2600" b="1" dirty="0" err="1" smtClean="0">
                <a:latin typeface="Bauhaus 93" panose="04030905020B02020C02" pitchFamily="82" charset="0"/>
              </a:rPr>
              <a:t>Equality</a:t>
            </a:r>
            <a:r>
              <a:rPr lang="fr-FR" sz="2600" b="1" dirty="0" smtClean="0">
                <a:latin typeface="Bauhaus 93" panose="04030905020B02020C02" pitchFamily="82" charset="0"/>
              </a:rPr>
              <a:t> et de l’institut pour l’innovation et l’entreprenariat (Paris, Suisse &amp; Luxembourg)</a:t>
            </a:r>
          </a:p>
          <a:p>
            <a:pPr algn="l"/>
            <a:endParaRPr lang="fr-FR" sz="2600" b="1" dirty="0">
              <a:latin typeface="Bauhaus 93" panose="04030905020B02020C02" pitchFamily="82" charset="0"/>
            </a:endParaRPr>
          </a:p>
          <a:p>
            <a:pPr algn="l"/>
            <a:r>
              <a:rPr lang="fr-FR" sz="2600" b="1" dirty="0" smtClean="0">
                <a:latin typeface="Bauhaus 93" panose="04030905020B02020C02" pitchFamily="82" charset="0"/>
              </a:rPr>
              <a:t>Enseigne les  TIC , le management de projet et l’e-management dans plusieurs universités et instituts en France et à l’étranger :</a:t>
            </a:r>
          </a:p>
          <a:p>
            <a:pPr marL="285750" indent="-285750" algn="l">
              <a:buFontTx/>
              <a:buChar char="-"/>
            </a:pPr>
            <a:r>
              <a:rPr lang="fr-FR" sz="2600" b="1" dirty="0" smtClean="0">
                <a:latin typeface="Bauhaus 93" panose="04030905020B02020C02" pitchFamily="82" charset="0"/>
              </a:rPr>
              <a:t>Ecole Centrale de PARIS</a:t>
            </a:r>
          </a:p>
          <a:p>
            <a:pPr marL="285750" indent="-285750" algn="l">
              <a:buFontTx/>
              <a:buChar char="-"/>
            </a:pPr>
            <a:r>
              <a:rPr lang="fr-FR" sz="2600" b="1" dirty="0" smtClean="0">
                <a:latin typeface="Bauhaus 93" panose="04030905020B02020C02" pitchFamily="82" charset="0"/>
              </a:rPr>
              <a:t>Université de Paris-Panthéon ASSAS</a:t>
            </a:r>
          </a:p>
          <a:p>
            <a:pPr marL="285750" indent="-285750" algn="l">
              <a:buFontTx/>
              <a:buChar char="-"/>
            </a:pPr>
            <a:r>
              <a:rPr lang="fr-FR" sz="2600" b="1" dirty="0" smtClean="0">
                <a:latin typeface="Bauhaus 93" panose="04030905020B02020C02" pitchFamily="82" charset="0"/>
              </a:rPr>
              <a:t>….</a:t>
            </a:r>
          </a:p>
          <a:p>
            <a:pPr marL="285750" indent="-285750" algn="l">
              <a:buFontTx/>
              <a:buChar char="-"/>
            </a:pPr>
            <a:endParaRPr lang="fr-FR" sz="2600" b="1" dirty="0">
              <a:latin typeface="Bauhaus 93" panose="04030905020B02020C02" pitchFamily="82" charset="0"/>
            </a:endParaRPr>
          </a:p>
          <a:p>
            <a:pPr algn="l"/>
            <a:r>
              <a:rPr lang="fr-FR" sz="2600" b="1" dirty="0" smtClean="0">
                <a:latin typeface="Bauhaus 93" panose="04030905020B02020C02" pitchFamily="82" charset="0"/>
              </a:rPr>
              <a:t>A publié   9 ouvrages et plus de 300 articles et actes de conférences sur le thème des TIC, management…</a:t>
            </a:r>
          </a:p>
          <a:p>
            <a:endParaRPr lang="fr-FR" dirty="0"/>
          </a:p>
          <a:p>
            <a:pPr algn="l"/>
            <a:endParaRPr lang="fr-FR" i="1" dirty="0"/>
          </a:p>
        </p:txBody>
      </p:sp>
      <p:pic>
        <p:nvPicPr>
          <p:cNvPr id="4" name="Image 3" descr="Apprendre efficacement : comment exercer nos différentes mémoires ?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648" y="179716"/>
            <a:ext cx="1527226" cy="156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2857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166</Words>
  <Application>Microsoft Office PowerPoint</Application>
  <PresentationFormat>Grand écran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Bauhaus 93</vt:lpstr>
      <vt:lpstr>Calibri</vt:lpstr>
      <vt:lpstr>Calibri Light</vt:lpstr>
      <vt:lpstr>Thème Office</vt:lpstr>
      <vt:lpstr>GLD </vt:lpstr>
      <vt:lpstr>GLD </vt:lpstr>
      <vt:lpstr>GLD </vt:lpstr>
      <vt:lpstr>GLD </vt:lpstr>
      <vt:lpstr>GLD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GLD </dc:title>
  <dc:creator>DelMolino</dc:creator>
  <cp:lastModifiedBy>jean-marc del Molino</cp:lastModifiedBy>
  <cp:revision>9</cp:revision>
  <dcterms:created xsi:type="dcterms:W3CDTF">2016-05-11T16:28:26Z</dcterms:created>
  <dcterms:modified xsi:type="dcterms:W3CDTF">2016-05-12T08:51:00Z</dcterms:modified>
</cp:coreProperties>
</file>