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7" r:id="rId3"/>
    <p:sldId id="268" r:id="rId4"/>
    <p:sldId id="265" r:id="rId5"/>
    <p:sldId id="266" r:id="rId6"/>
    <p:sldId id="26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AB5C6AD-7399-4F37-9894-C1029D8BC72F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AB5C6AD-7399-4F37-9894-C1029D8BC72F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AB5C6AD-7399-4F37-9894-C1029D8BC72F}" type="datetimeFigureOut">
              <a:rPr lang="fr-FR" smtClean="0"/>
              <a:pPr/>
              <a:t>22/02/2017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/>
          </a:bodyPr>
          <a:lstStyle/>
          <a:p>
            <a:r>
              <a:rPr lang="fr-FR" dirty="0" smtClean="0"/>
              <a:t>  Le Groupement de la Défense  </a:t>
            </a:r>
            <a:r>
              <a:rPr lang="fr-FR" dirty="0" smtClean="0"/>
              <a:t>23/02/2017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dirty="0" smtClean="0"/>
              <a:t>       </a:t>
            </a:r>
            <a:endParaRPr lang="fr-FR" sz="3200" dirty="0" smtClean="0"/>
          </a:p>
          <a:p>
            <a:pPr>
              <a:buNone/>
            </a:pPr>
            <a:r>
              <a:rPr lang="fr-FR" sz="3200" dirty="0" smtClean="0"/>
              <a:t> </a:t>
            </a:r>
            <a:r>
              <a:rPr lang="fr-FR" sz="3200" dirty="0" smtClean="0"/>
              <a:t>    </a:t>
            </a:r>
            <a:r>
              <a:rPr lang="fr-FR" sz="3200" dirty="0" smtClean="0"/>
              <a:t>Le Groupement de la Défense accueille</a:t>
            </a:r>
          </a:p>
          <a:p>
            <a:pPr>
              <a:buNone/>
            </a:pPr>
            <a:r>
              <a:rPr lang="fr-FR" sz="4000" dirty="0" smtClean="0"/>
              <a:t>             François </a:t>
            </a:r>
            <a:r>
              <a:rPr lang="fr-FR" sz="4000" dirty="0" err="1" smtClean="0"/>
              <a:t>HOMMERIL</a:t>
            </a:r>
            <a:endParaRPr lang="fr-FR" sz="4000" dirty="0" smtClean="0"/>
          </a:p>
          <a:p>
            <a:pPr>
              <a:buNone/>
            </a:pPr>
            <a:r>
              <a:rPr lang="fr-FR" sz="4000" dirty="0" smtClean="0"/>
              <a:t>          Président de la </a:t>
            </a:r>
            <a:r>
              <a:rPr lang="fr-FR" sz="4000" dirty="0" err="1" smtClean="0"/>
              <a:t>CFE</a:t>
            </a:r>
            <a:r>
              <a:rPr lang="fr-FR" sz="4000" dirty="0" smtClean="0"/>
              <a:t>-</a:t>
            </a:r>
            <a:r>
              <a:rPr lang="fr-FR" sz="4000" dirty="0" smtClean="0"/>
              <a:t>CGC </a:t>
            </a:r>
            <a:endParaRPr lang="fr-FR" sz="4000" dirty="0" smtClean="0"/>
          </a:p>
          <a:p>
            <a:pPr>
              <a:buNone/>
            </a:pPr>
            <a:r>
              <a:rPr lang="fr-FR" sz="4000" dirty="0" smtClean="0"/>
              <a:t>       </a:t>
            </a:r>
            <a:endParaRPr lang="fr-FR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Groupement de la Défense  23/02/2017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179512" y="1599056"/>
            <a:ext cx="8964488" cy="5258944"/>
          </a:xfrm>
        </p:spPr>
        <p:txBody>
          <a:bodyPr>
            <a:normAutofit/>
          </a:bodyPr>
          <a:lstStyle/>
          <a:p>
            <a:r>
              <a:rPr lang="fr-FR" b="1" dirty="0" smtClean="0"/>
              <a:t>François </a:t>
            </a:r>
            <a:r>
              <a:rPr lang="fr-FR" b="1" dirty="0" err="1" smtClean="0"/>
              <a:t>Hommeril</a:t>
            </a:r>
            <a:r>
              <a:rPr lang="fr-FR" b="1" dirty="0" smtClean="0"/>
              <a:t>,  militant </a:t>
            </a:r>
            <a:r>
              <a:rPr lang="fr-FR" b="1" dirty="0" smtClean="0"/>
              <a:t>citoyen, engagé et </a:t>
            </a:r>
            <a:r>
              <a:rPr lang="fr-FR" b="1" dirty="0" smtClean="0"/>
              <a:t>responsable 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</a:t>
            </a:r>
            <a:r>
              <a:rPr lang="fr-FR" dirty="0" smtClean="0"/>
              <a:t> été </a:t>
            </a:r>
            <a:r>
              <a:rPr lang="fr-FR" dirty="0" smtClean="0"/>
              <a:t>conseiller </a:t>
            </a:r>
            <a:r>
              <a:rPr lang="fr-FR" dirty="0" smtClean="0"/>
              <a:t>Prud’homme</a:t>
            </a:r>
            <a:r>
              <a:rPr lang="fr-FR" dirty="0" smtClean="0"/>
              <a:t>, président de </a:t>
            </a:r>
            <a:r>
              <a:rPr lang="fr-FR" dirty="0" smtClean="0"/>
              <a:t>l’Union </a:t>
            </a:r>
            <a:r>
              <a:rPr lang="fr-FR" dirty="0" smtClean="0"/>
              <a:t>départementale </a:t>
            </a:r>
            <a:r>
              <a:rPr lang="fr-FR" dirty="0" err="1" smtClean="0"/>
              <a:t>CFE</a:t>
            </a:r>
            <a:r>
              <a:rPr lang="fr-FR" dirty="0" smtClean="0"/>
              <a:t>-CGC de </a:t>
            </a:r>
            <a:r>
              <a:rPr lang="fr-FR" dirty="0" smtClean="0"/>
              <a:t>Savoie, membre </a:t>
            </a:r>
            <a:r>
              <a:rPr lang="fr-FR" dirty="0" smtClean="0"/>
              <a:t>du conseil d’administration de l’</a:t>
            </a:r>
            <a:r>
              <a:rPr lang="fr-FR" dirty="0" err="1" smtClean="0"/>
              <a:t>Apec</a:t>
            </a:r>
            <a:r>
              <a:rPr lang="fr-FR" dirty="0" smtClean="0"/>
              <a:t> Rhône-Alpes </a:t>
            </a:r>
            <a:r>
              <a:rPr lang="fr-FR" dirty="0" smtClean="0"/>
              <a:t>, puis  présent aux instances </a:t>
            </a:r>
            <a:r>
              <a:rPr lang="fr-FR" dirty="0" smtClean="0"/>
              <a:t>confédérales de la </a:t>
            </a:r>
            <a:r>
              <a:rPr lang="fr-FR" dirty="0" err="1" smtClean="0"/>
              <a:t>CFE</a:t>
            </a:r>
            <a:r>
              <a:rPr lang="fr-FR" dirty="0" smtClean="0"/>
              <a:t>-CGC en tant que Délégué </a:t>
            </a:r>
            <a:r>
              <a:rPr lang="fr-FR" dirty="0" smtClean="0"/>
              <a:t>national au pôle Europe et International de 2006 à 2010, </a:t>
            </a:r>
            <a:r>
              <a:rPr lang="fr-FR" dirty="0" smtClean="0"/>
              <a:t>puis  </a:t>
            </a:r>
            <a:r>
              <a:rPr lang="fr-FR" dirty="0" smtClean="0"/>
              <a:t>élu, en </a:t>
            </a:r>
            <a:r>
              <a:rPr lang="fr-FR" dirty="0" smtClean="0"/>
              <a:t>2010 </a:t>
            </a:r>
            <a:r>
              <a:rPr lang="fr-FR" dirty="0" smtClean="0"/>
              <a:t>Secrétaire national en charge de la Formation </a:t>
            </a:r>
            <a:r>
              <a:rPr lang="fr-FR" dirty="0" smtClean="0"/>
              <a:t> tout au long de la </a:t>
            </a:r>
            <a:r>
              <a:rPr lang="fr-FR" smtClean="0"/>
              <a:t>vie , Europe </a:t>
            </a:r>
            <a:r>
              <a:rPr lang="fr-FR" dirty="0" smtClean="0"/>
              <a:t>et </a:t>
            </a:r>
            <a:r>
              <a:rPr lang="fr-FR" dirty="0" smtClean="0"/>
              <a:t>International , élu Président  de la </a:t>
            </a:r>
            <a:r>
              <a:rPr lang="fr-FR" dirty="0" err="1" smtClean="0"/>
              <a:t>CFE</a:t>
            </a:r>
            <a:r>
              <a:rPr lang="fr-FR" dirty="0" smtClean="0"/>
              <a:t> CGC au Congrès de Lyon en 2016.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/>
          </a:bodyPr>
          <a:lstStyle/>
          <a:p>
            <a:r>
              <a:rPr lang="fr-FR" dirty="0" smtClean="0"/>
              <a:t>  Le Groupement de la Défense </a:t>
            </a:r>
            <a:r>
              <a:rPr lang="fr-FR" dirty="0" smtClean="0"/>
              <a:t>23/02/2017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dirty="0" smtClean="0"/>
              <a:t>                             </a:t>
            </a:r>
            <a:r>
              <a:rPr lang="fr-FR" sz="2800" dirty="0" smtClean="0"/>
              <a:t>François </a:t>
            </a:r>
            <a:r>
              <a:rPr lang="fr-FR" sz="2800" dirty="0" err="1" smtClean="0"/>
              <a:t>HOMMERIL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 Adhérent depuis 1990 à la Fédération de la Chimie, </a:t>
            </a:r>
            <a:r>
              <a:rPr lang="fr-FR" sz="2800" dirty="0" smtClean="0"/>
              <a:t> </a:t>
            </a:r>
            <a:r>
              <a:rPr lang="fr-FR" sz="2800" dirty="0" smtClean="0"/>
              <a:t>Ingénieur </a:t>
            </a:r>
            <a:r>
              <a:rPr lang="fr-FR" sz="2800" dirty="0" smtClean="0"/>
              <a:t>de recherche et de fabrication pour le groupe industriel Péchiney (devenu </a:t>
            </a:r>
            <a:r>
              <a:rPr lang="fr-FR" sz="2800" dirty="0" err="1" smtClean="0"/>
              <a:t>Alcan</a:t>
            </a:r>
            <a:r>
              <a:rPr lang="fr-FR" sz="2800" dirty="0" smtClean="0"/>
              <a:t> puis Rio Tinto</a:t>
            </a:r>
            <a:r>
              <a:rPr lang="fr-FR" sz="2800" dirty="0" smtClean="0"/>
              <a:t>)</a:t>
            </a:r>
            <a:r>
              <a:rPr lang="fr-FR" sz="2800" dirty="0" smtClean="0"/>
              <a:t> </a:t>
            </a:r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  </a:t>
            </a:r>
            <a:r>
              <a:rPr lang="fr-FR" sz="2800" dirty="0" smtClean="0"/>
              <a:t>Son parcours </a:t>
            </a:r>
            <a:r>
              <a:rPr lang="fr-FR" sz="2800" dirty="0" smtClean="0"/>
              <a:t> syndical et ses divers </a:t>
            </a:r>
            <a:r>
              <a:rPr lang="fr-FR" sz="2800" dirty="0" smtClean="0"/>
              <a:t>mandats </a:t>
            </a:r>
            <a:r>
              <a:rPr lang="fr-FR" sz="2800" dirty="0" smtClean="0"/>
              <a:t>dont </a:t>
            </a:r>
            <a:r>
              <a:rPr lang="fr-FR" sz="2800" dirty="0" smtClean="0"/>
              <a:t>ceux de délégué syndical, délégué syndical central, responsable coordination, responsable instance paritaire de négociation, membre du comité d’entreprise</a:t>
            </a:r>
            <a:r>
              <a:rPr lang="fr-FR" sz="2800" dirty="0" smtClean="0"/>
              <a:t>…</a:t>
            </a:r>
            <a:endParaRPr lang="fr-FR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755576" y="1628800"/>
            <a:ext cx="79208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/>
          </a:bodyPr>
          <a:lstStyle/>
          <a:p>
            <a:r>
              <a:rPr lang="fr-FR" dirty="0" smtClean="0"/>
              <a:t>  Le Groupement de la Défense </a:t>
            </a:r>
            <a:r>
              <a:rPr lang="fr-FR" dirty="0" smtClean="0"/>
              <a:t>23/02/2017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000" dirty="0" smtClean="0"/>
              <a:t>       </a:t>
            </a:r>
            <a:endParaRPr lang="fr-FR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48680" y="0"/>
            <a:ext cx="13537504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/>
          </a:bodyPr>
          <a:lstStyle/>
          <a:p>
            <a:r>
              <a:rPr lang="fr-FR" dirty="0" smtClean="0"/>
              <a:t>  Le Groupement de la Défense </a:t>
            </a:r>
            <a:r>
              <a:rPr lang="fr-FR" dirty="0" smtClean="0"/>
              <a:t>23/02/2017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4000" dirty="0" smtClean="0"/>
          </a:p>
          <a:p>
            <a:pPr>
              <a:buNone/>
            </a:pPr>
            <a:r>
              <a:rPr lang="fr-FR" sz="4000" dirty="0" smtClean="0"/>
              <a:t>       </a:t>
            </a:r>
            <a:endParaRPr lang="fr-FR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9392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Groupement de la </a:t>
            </a:r>
            <a:r>
              <a:rPr lang="fr-FR" dirty="0" smtClean="0"/>
              <a:t>Défense 23/02/2017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Dates 2016 à retenir : prochains déjeuners débats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Jeudi 17 </a:t>
            </a:r>
            <a:r>
              <a:rPr lang="fr-FR" dirty="0" smtClean="0"/>
              <a:t>mars     </a:t>
            </a:r>
            <a:endParaRPr lang="fr-FR" dirty="0" smtClean="0"/>
          </a:p>
          <a:p>
            <a:r>
              <a:rPr lang="fr-FR" dirty="0" smtClean="0"/>
              <a:t>Jeudi  14 avril</a:t>
            </a:r>
          </a:p>
          <a:p>
            <a:r>
              <a:rPr lang="fr-FR" dirty="0" smtClean="0"/>
              <a:t>Jeudi 12 mai : </a:t>
            </a:r>
          </a:p>
          <a:p>
            <a:r>
              <a:rPr lang="fr-FR" dirty="0" smtClean="0"/>
              <a:t>Jeudi 16 juin.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2082</TotalTime>
  <Words>105</Words>
  <Application>Microsoft Office PowerPoint</Application>
  <PresentationFormat>Affichage à l'écran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Civil</vt:lpstr>
      <vt:lpstr>  Le Groupement de la Défense  23/02/2017 </vt:lpstr>
      <vt:lpstr>Le Groupement de la Défense  23/02/2017</vt:lpstr>
      <vt:lpstr>  Le Groupement de la Défense 23/02/2017  </vt:lpstr>
      <vt:lpstr>  Le Groupement de la Défense 23/02/2017  </vt:lpstr>
      <vt:lpstr>  Le Groupement de la Défense 23/02/2017  </vt:lpstr>
      <vt:lpstr>Le Groupement de la Défense 23/02/2017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Groupement de la Défense  Déjeuner Débat du 21 novembre 2013</dc:title>
  <dc:creator>BEAUGEBE</dc:creator>
  <cp:lastModifiedBy>BEAUGEBE</cp:lastModifiedBy>
  <cp:revision>73</cp:revision>
  <dcterms:created xsi:type="dcterms:W3CDTF">2013-11-10T10:10:11Z</dcterms:created>
  <dcterms:modified xsi:type="dcterms:W3CDTF">2017-02-22T09:59:12Z</dcterms:modified>
</cp:coreProperties>
</file>