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2" r:id="rId2"/>
    <p:sldId id="264" r:id="rId3"/>
    <p:sldId id="265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FC114-DDBC-4FD1-B6C7-97448004510F}" type="datetimeFigureOut">
              <a:rPr lang="fr-FR" smtClean="0"/>
              <a:t>16/06/2016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1E97D-9D82-4FB1-966C-0132A2D50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80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16/06/2016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16/06/2016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16/06/2016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16/06/2016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16/06/2016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AB5C6AD-7399-4F37-9894-C1029D8BC72F}" type="datetimeFigureOut">
              <a:rPr lang="fr-FR" smtClean="0"/>
              <a:pPr/>
              <a:t>16/06/2016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16/06/2016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16/06/2016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16/06/2016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16/06/2016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AB5C6AD-7399-4F37-9894-C1029D8BC72F}" type="datetimeFigureOut">
              <a:rPr lang="fr-FR" smtClean="0"/>
              <a:pPr/>
              <a:t>16/06/2016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AB5C6AD-7399-4F37-9894-C1029D8BC72F}" type="datetimeFigureOut">
              <a:rPr lang="fr-FR" smtClean="0"/>
              <a:pPr/>
              <a:t>16/06/2016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fecgc-gldblog4ever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/>
          </a:bodyPr>
          <a:lstStyle/>
          <a:p>
            <a:r>
              <a:rPr lang="fr-FR" dirty="0" smtClean="0"/>
              <a:t>  Le Groupement de la Défense  </a:t>
            </a:r>
            <a:r>
              <a:rPr lang="fr-FR" dirty="0" smtClean="0"/>
              <a:t>16/06/2016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11200" dirty="0" smtClean="0"/>
              <a:t>                                     Déjeuner-débat</a:t>
            </a:r>
          </a:p>
          <a:p>
            <a:pPr>
              <a:buNone/>
            </a:pPr>
            <a:endParaRPr lang="fr-FR" sz="11200" dirty="0" smtClean="0"/>
          </a:p>
          <a:p>
            <a:pPr>
              <a:buNone/>
            </a:pPr>
            <a:r>
              <a:rPr lang="fr-FR" sz="11200" b="1" dirty="0" smtClean="0"/>
              <a:t>   COMMENT OPTIMISER ET SECURISER LA GESTION DE SON C.E</a:t>
            </a:r>
            <a:endParaRPr lang="fr-FR" sz="11200" b="1" dirty="0" smtClean="0"/>
          </a:p>
          <a:p>
            <a:pPr>
              <a:buNone/>
            </a:pPr>
            <a:endParaRPr lang="fr-FR" sz="11200" b="1" dirty="0" smtClean="0"/>
          </a:p>
          <a:p>
            <a:pPr>
              <a:buFontTx/>
              <a:buChar char="-"/>
            </a:pPr>
            <a:r>
              <a:rPr lang="fr-FR" sz="11200" b="1" dirty="0" smtClean="0"/>
              <a:t>Véronique GOE</a:t>
            </a:r>
            <a:r>
              <a:rPr lang="fr-FR" sz="11200" dirty="0" smtClean="0"/>
              <a:t>TZ du Cabinet « Expertise, Conseil </a:t>
            </a:r>
            <a:r>
              <a:rPr lang="fr-FR" sz="11200" dirty="0"/>
              <a:t>&amp;</a:t>
            </a:r>
            <a:r>
              <a:rPr lang="fr-FR" sz="11200" dirty="0" smtClean="0"/>
              <a:t> études » 31 rue de Moscou 75008 PARI</a:t>
            </a:r>
          </a:p>
          <a:p>
            <a:pPr>
              <a:buFontTx/>
              <a:buChar char="-"/>
            </a:pPr>
            <a:r>
              <a:rPr lang="fr-FR" sz="11200" b="1" dirty="0" smtClean="0"/>
              <a:t>Maitre Jean-Louis LE JOUAN</a:t>
            </a:r>
            <a:r>
              <a:rPr lang="fr-FR" sz="11200" dirty="0" smtClean="0"/>
              <a:t>, Avocat au barreau de NANTERRE</a:t>
            </a:r>
          </a:p>
          <a:p>
            <a:pPr>
              <a:buFontTx/>
              <a:buChar char="-"/>
            </a:pPr>
            <a:r>
              <a:rPr lang="fr-FR" sz="11200" b="1" dirty="0" smtClean="0"/>
              <a:t>Chantal GUIOLET </a:t>
            </a:r>
            <a:r>
              <a:rPr lang="fr-FR" sz="11200" dirty="0" smtClean="0"/>
              <a:t>ex Déléguée nationale 2013-206 de la Confédération CFE-CGC</a:t>
            </a:r>
            <a:endParaRPr lang="fr-FR" sz="11200" dirty="0" smtClean="0"/>
          </a:p>
          <a:p>
            <a:pPr>
              <a:buNone/>
            </a:pPr>
            <a:endParaRPr lang="fr-FR" sz="5800" dirty="0" smtClean="0"/>
          </a:p>
          <a:p>
            <a:pPr>
              <a:buNone/>
            </a:pPr>
            <a:endParaRPr lang="fr-FR" sz="5800" dirty="0" smtClean="0"/>
          </a:p>
          <a:p>
            <a:pPr>
              <a:buNone/>
            </a:pPr>
            <a:endParaRPr lang="fr-FR" sz="5800" dirty="0" smtClean="0"/>
          </a:p>
          <a:p>
            <a:pPr>
              <a:buNone/>
            </a:pPr>
            <a:endParaRPr lang="fr-FR" sz="5800" dirty="0" smtClean="0"/>
          </a:p>
          <a:p>
            <a:pPr>
              <a:buNone/>
            </a:pPr>
            <a:endParaRPr lang="fr-FR" sz="4000" dirty="0" smtClean="0"/>
          </a:p>
          <a:p>
            <a:pPr>
              <a:buNone/>
            </a:pPr>
            <a:endParaRPr lang="fr-FR" sz="4000" dirty="0" smtClean="0"/>
          </a:p>
          <a:p>
            <a:pPr>
              <a:buNone/>
            </a:pPr>
            <a:r>
              <a:rPr lang="fr-FR" sz="4000" dirty="0" smtClean="0"/>
              <a:t> </a:t>
            </a:r>
          </a:p>
          <a:p>
            <a:pPr>
              <a:buNone/>
            </a:pPr>
            <a:r>
              <a:rPr lang="fr-FR" sz="4000" dirty="0" smtClean="0"/>
              <a:t>       </a:t>
            </a:r>
            <a:endParaRPr lang="fr-FR" sz="2800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Groupement de la Défense  </a:t>
            </a:r>
            <a:r>
              <a:rPr lang="fr-FR" dirty="0" smtClean="0"/>
              <a:t>16/06/2016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>
              <a:buNone/>
            </a:pPr>
            <a:r>
              <a:rPr lang="fr-FR" i="1" dirty="0" smtClean="0"/>
              <a:t>Dates </a:t>
            </a:r>
            <a:r>
              <a:rPr lang="fr-FR" i="1" dirty="0" smtClean="0"/>
              <a:t>2016 à retenir </a:t>
            </a:r>
            <a:endParaRPr lang="fr-FR" i="1" dirty="0"/>
          </a:p>
          <a:p>
            <a:pPr>
              <a:buNone/>
            </a:pPr>
            <a:r>
              <a:rPr lang="fr-FR" b="1" i="1" dirty="0" smtClean="0"/>
              <a:t>prochains </a:t>
            </a:r>
            <a:r>
              <a:rPr lang="fr-FR" b="1" i="1" dirty="0" smtClean="0"/>
              <a:t>déjeuners </a:t>
            </a:r>
            <a:r>
              <a:rPr lang="fr-FR" b="1" i="1" dirty="0" smtClean="0"/>
              <a:t>débats</a:t>
            </a:r>
            <a:r>
              <a:rPr lang="fr-FR" b="1" dirty="0"/>
              <a:t>:</a:t>
            </a:r>
            <a:endParaRPr lang="fr-FR" b="1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Jeudi 22 septembre : </a:t>
            </a:r>
            <a:r>
              <a:rPr lang="fr-FR" dirty="0" smtClean="0"/>
              <a:t>Représentant(s) </a:t>
            </a:r>
            <a:r>
              <a:rPr lang="fr-FR" dirty="0" smtClean="0"/>
              <a:t>Confédéral</a:t>
            </a:r>
          </a:p>
          <a:p>
            <a:r>
              <a:rPr lang="fr-FR" dirty="0" smtClean="0"/>
              <a:t>Jeudi 13 octobre :</a:t>
            </a:r>
          </a:p>
          <a:p>
            <a:r>
              <a:rPr lang="fr-FR" dirty="0" smtClean="0"/>
              <a:t>Jeudi 17 novembre :</a:t>
            </a:r>
          </a:p>
          <a:p>
            <a:r>
              <a:rPr lang="fr-FR" dirty="0" smtClean="0"/>
              <a:t>Jeudi 8 décembre : Forum de fin d’année</a:t>
            </a:r>
          </a:p>
          <a:p>
            <a:endParaRPr lang="fr-FR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/>
          </a:bodyPr>
          <a:lstStyle/>
          <a:p>
            <a:r>
              <a:rPr lang="fr-FR" dirty="0" smtClean="0"/>
              <a:t>  Le Groupement de la Défense  </a:t>
            </a:r>
            <a:r>
              <a:rPr lang="fr-FR" dirty="0" smtClean="0"/>
              <a:t>16/06/2016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400" b="1" i="1" dirty="0" smtClean="0"/>
              <a:t>BLOG </a:t>
            </a:r>
            <a:r>
              <a:rPr lang="fr-FR" sz="2800" dirty="0" smtClean="0"/>
              <a:t>: </a:t>
            </a:r>
            <a:r>
              <a:rPr lang="fr-FR" sz="2800" dirty="0" smtClean="0">
                <a:hlinkClick r:id="rId2"/>
              </a:rPr>
              <a:t>http://cfecgc-gldblog4ever.com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 ou : </a:t>
            </a:r>
            <a:r>
              <a:rPr lang="fr-FR" sz="2800" u="sng" dirty="0" smtClean="0">
                <a:solidFill>
                  <a:srgbClr val="00B0F0"/>
                </a:solidFill>
              </a:rPr>
              <a:t>gld-cfecgc.com</a:t>
            </a:r>
          </a:p>
          <a:p>
            <a:pPr>
              <a:buNone/>
            </a:pPr>
            <a:r>
              <a:rPr lang="fr-FR" sz="2800" b="1" i="1" dirty="0" smtClean="0"/>
              <a:t>Association </a:t>
            </a:r>
            <a:r>
              <a:rPr lang="fr-FR" sz="2800" dirty="0" smtClean="0"/>
              <a:t>: </a:t>
            </a:r>
            <a:r>
              <a:rPr lang="fr-FR" sz="2400" dirty="0" smtClean="0"/>
              <a:t>cotisation 10€/ an</a:t>
            </a:r>
          </a:p>
          <a:p>
            <a:pPr>
              <a:buNone/>
            </a:pPr>
            <a:r>
              <a:rPr lang="fr-FR" sz="2800" b="1" i="1" dirty="0" smtClean="0"/>
              <a:t>Participation aux frais </a:t>
            </a:r>
            <a:r>
              <a:rPr lang="fr-FR" sz="2800" dirty="0" smtClean="0"/>
              <a:t>: </a:t>
            </a:r>
          </a:p>
          <a:p>
            <a:pPr>
              <a:buNone/>
            </a:pPr>
            <a:r>
              <a:rPr lang="fr-FR" sz="2400" dirty="0" smtClean="0"/>
              <a:t>16€ pour ceux qui ne peuvent pas se faire rembourser </a:t>
            </a:r>
          </a:p>
          <a:p>
            <a:pPr>
              <a:buNone/>
            </a:pPr>
            <a:r>
              <a:rPr lang="fr-FR" sz="2400" dirty="0" smtClean="0"/>
              <a:t>25€ pour les autres (note de débit du GLD)</a:t>
            </a:r>
          </a:p>
          <a:p>
            <a:pPr>
              <a:buNone/>
            </a:pPr>
            <a:r>
              <a:rPr lang="fr-FR" sz="2400" b="1" i="1" dirty="0" smtClean="0"/>
              <a:t>Pour ceux qui le peuvent</a:t>
            </a:r>
            <a:r>
              <a:rPr lang="fr-FR" sz="2400" b="1" dirty="0" smtClean="0"/>
              <a:t> </a:t>
            </a:r>
            <a:r>
              <a:rPr lang="fr-FR" sz="2400" dirty="0" smtClean="0"/>
              <a:t>:  versement d’unités déjeuner</a:t>
            </a:r>
          </a:p>
          <a:p>
            <a:pPr>
              <a:buNone/>
            </a:pPr>
            <a:r>
              <a:rPr lang="fr-FR" sz="2400" dirty="0" smtClean="0"/>
              <a:t>débat par </a:t>
            </a:r>
            <a:r>
              <a:rPr lang="fr-FR" sz="2400" dirty="0"/>
              <a:t>avance payé par la section/CE</a:t>
            </a:r>
            <a:r>
              <a:rPr lang="fr-FR" sz="2400" dirty="0" smtClean="0"/>
              <a:t>…  (Cdt agricole, IBM, </a:t>
            </a:r>
            <a:r>
              <a:rPr lang="fr-FR" sz="2400" dirty="0" err="1" smtClean="0"/>
              <a:t>Exxon,RTE</a:t>
            </a:r>
            <a:r>
              <a:rPr lang="fr-FR" sz="2400" dirty="0" smtClean="0"/>
              <a:t>, st </a:t>
            </a:r>
            <a:r>
              <a:rPr lang="fr-FR" sz="2400" dirty="0" err="1" smtClean="0"/>
              <a:t>gobain</a:t>
            </a:r>
            <a:r>
              <a:rPr lang="fr-FR" sz="2400" dirty="0" smtClean="0"/>
              <a:t>, soc </a:t>
            </a:r>
            <a:r>
              <a:rPr lang="fr-FR" sz="2400" dirty="0" err="1" smtClean="0"/>
              <a:t>gen</a:t>
            </a:r>
            <a:r>
              <a:rPr lang="fr-FR" sz="2400" dirty="0" smtClean="0"/>
              <a:t>, </a:t>
            </a:r>
            <a:r>
              <a:rPr lang="fr-FR" sz="2400" dirty="0" err="1" smtClean="0"/>
              <a:t>Technip</a:t>
            </a:r>
            <a:r>
              <a:rPr lang="fr-FR" sz="2400" dirty="0" smtClean="0"/>
              <a:t>, Total, CGC marchés fi, </a:t>
            </a:r>
            <a:r>
              <a:rPr lang="fr-FR" sz="2400" dirty="0" err="1" smtClean="0"/>
              <a:t>Cif</a:t>
            </a:r>
            <a:r>
              <a:rPr lang="fr-FR" sz="2400" dirty="0" smtClean="0"/>
              <a:t> st </a:t>
            </a:r>
            <a:r>
              <a:rPr lang="fr-FR" sz="2400" dirty="0" err="1" smtClean="0"/>
              <a:t>gob</a:t>
            </a:r>
            <a:r>
              <a:rPr lang="fr-FR" sz="2400" dirty="0"/>
              <a:t>)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2220</TotalTime>
  <Words>154</Words>
  <Application>Microsoft Office PowerPoint</Application>
  <PresentationFormat>Affichage à l'écran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Calibri</vt:lpstr>
      <vt:lpstr>Georgia</vt:lpstr>
      <vt:lpstr>Wingdings</vt:lpstr>
      <vt:lpstr>Wingdings 2</vt:lpstr>
      <vt:lpstr>Civil</vt:lpstr>
      <vt:lpstr>  Le Groupement de la Défense  16/06/2016 </vt:lpstr>
      <vt:lpstr>Le Groupement de la Défense  16/06/2016</vt:lpstr>
      <vt:lpstr>  Le Groupement de la Défense  16/06/2016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Groupement de la Défense  Déjeuner Débat du 21 novembre 2013</dc:title>
  <dc:creator>BEAUGEBE</dc:creator>
  <cp:lastModifiedBy>jean-marc del Molino</cp:lastModifiedBy>
  <cp:revision>96</cp:revision>
  <dcterms:created xsi:type="dcterms:W3CDTF">2013-11-10T10:10:11Z</dcterms:created>
  <dcterms:modified xsi:type="dcterms:W3CDTF">2016-06-16T08:40:04Z</dcterms:modified>
</cp:coreProperties>
</file>