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62" r:id="rId3"/>
    <p:sldId id="265" r:id="rId4"/>
    <p:sldId id="266" r:id="rId5"/>
    <p:sldId id="267" r:id="rId6"/>
    <p:sldId id="268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324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C6AD-7399-4F37-9894-C1029D8BC72F}" type="datetimeFigureOut">
              <a:rPr lang="fr-FR" smtClean="0"/>
              <a:pPr/>
              <a:t>17/03/2016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E212BC-D437-4CD4-9B57-C8F3BB48882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C6AD-7399-4F37-9894-C1029D8BC72F}" type="datetimeFigureOut">
              <a:rPr lang="fr-FR" smtClean="0"/>
              <a:pPr/>
              <a:t>17/03/2016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12BC-D437-4CD4-9B57-C8F3BB4888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EE212BC-D437-4CD4-9B57-C8F3BB48882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C6AD-7399-4F37-9894-C1029D8BC72F}" type="datetimeFigureOut">
              <a:rPr lang="fr-FR" smtClean="0"/>
              <a:pPr/>
              <a:t>17/03/2016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C6AD-7399-4F37-9894-C1029D8BC72F}" type="datetimeFigureOut">
              <a:rPr lang="fr-FR" smtClean="0"/>
              <a:pPr/>
              <a:t>17/03/2016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EE212BC-D437-4CD4-9B57-C8F3BB48882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C6AD-7399-4F37-9894-C1029D8BC72F}" type="datetimeFigureOut">
              <a:rPr lang="fr-FR" smtClean="0"/>
              <a:pPr/>
              <a:t>17/03/2016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E212BC-D437-4CD4-9B57-C8F3BB48882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AB5C6AD-7399-4F37-9894-C1029D8BC72F}" type="datetimeFigureOut">
              <a:rPr lang="fr-FR" smtClean="0"/>
              <a:pPr/>
              <a:t>17/03/2016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12BC-D437-4CD4-9B57-C8F3BB48882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C6AD-7399-4F37-9894-C1029D8BC72F}" type="datetimeFigureOut">
              <a:rPr lang="fr-FR" smtClean="0"/>
              <a:pPr/>
              <a:t>17/03/2016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EE212BC-D437-4CD4-9B57-C8F3BB48882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C6AD-7399-4F37-9894-C1029D8BC72F}" type="datetimeFigureOut">
              <a:rPr lang="fr-FR" smtClean="0"/>
              <a:pPr/>
              <a:t>17/03/2016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EE212BC-D437-4CD4-9B57-C8F3BB4888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C6AD-7399-4F37-9894-C1029D8BC72F}" type="datetimeFigureOut">
              <a:rPr lang="fr-FR" smtClean="0"/>
              <a:pPr/>
              <a:t>17/03/2016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E212BC-D437-4CD4-9B57-C8F3BB4888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E212BC-D437-4CD4-9B57-C8F3BB48882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C6AD-7399-4F37-9894-C1029D8BC72F}" type="datetimeFigureOut">
              <a:rPr lang="fr-FR" smtClean="0"/>
              <a:pPr/>
              <a:t>17/03/2016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EE212BC-D437-4CD4-9B57-C8F3BB48882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AB5C6AD-7399-4F37-9894-C1029D8BC72F}" type="datetimeFigureOut">
              <a:rPr lang="fr-FR" smtClean="0"/>
              <a:pPr/>
              <a:t>17/03/2016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AB5C6AD-7399-4F37-9894-C1029D8BC72F}" type="datetimeFigureOut">
              <a:rPr lang="fr-FR" smtClean="0"/>
              <a:pPr/>
              <a:t>17/03/2016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E212BC-D437-4CD4-9B57-C8F3BB48882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Groupement de la Défense  17/03/2016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Dates 2016 à retenir : prochains déjeuners débats</a:t>
            </a:r>
          </a:p>
          <a:p>
            <a:pPr>
              <a:buNone/>
            </a:pP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Jeudi  14 avril</a:t>
            </a:r>
          </a:p>
          <a:p>
            <a:r>
              <a:rPr lang="fr-FR" dirty="0" smtClean="0"/>
              <a:t>Jeudi </a:t>
            </a:r>
            <a:r>
              <a:rPr lang="fr-FR" dirty="0" smtClean="0"/>
              <a:t> 12 </a:t>
            </a:r>
            <a:r>
              <a:rPr lang="fr-FR" dirty="0" smtClean="0"/>
              <a:t>mai : </a:t>
            </a:r>
          </a:p>
          <a:p>
            <a:r>
              <a:rPr lang="fr-FR" dirty="0" smtClean="0"/>
              <a:t>Jeudi 16 juin.</a:t>
            </a:r>
          </a:p>
          <a:p>
            <a:r>
              <a:rPr lang="fr-FR" dirty="0" smtClean="0"/>
              <a:t>Jeudi 22 septembre</a:t>
            </a:r>
          </a:p>
          <a:p>
            <a:endParaRPr lang="fr-F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84176"/>
          </a:xfrm>
        </p:spPr>
        <p:txBody>
          <a:bodyPr>
            <a:normAutofit/>
          </a:bodyPr>
          <a:lstStyle/>
          <a:p>
            <a:r>
              <a:rPr lang="fr-FR" dirty="0" smtClean="0"/>
              <a:t>  Le Groupement de la Défense  17/03/2016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752" y="1628800"/>
            <a:ext cx="8503920" cy="44702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800" dirty="0" smtClean="0"/>
              <a:t>          Déjeuner-débat du 17 mars 2016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Nos intervenants </a:t>
            </a:r>
            <a:r>
              <a:rPr lang="fr-FR" sz="2800" dirty="0" smtClean="0"/>
              <a:t>:</a:t>
            </a:r>
          </a:p>
          <a:p>
            <a:r>
              <a:rPr lang="fr-FR" sz="2800" b="1" i="1" dirty="0" smtClean="0"/>
              <a:t>Marco </a:t>
            </a:r>
            <a:r>
              <a:rPr lang="fr-FR" sz="2800" b="1" i="1" dirty="0"/>
              <a:t>DIANI </a:t>
            </a:r>
            <a:r>
              <a:rPr lang="fr-FR" sz="2800" i="1" dirty="0"/>
              <a:t>(Sociologue/psychologue social) CNRS + Euler Global</a:t>
            </a:r>
          </a:p>
          <a:p>
            <a:endParaRPr lang="fr-FR" sz="2800" i="1" dirty="0"/>
          </a:p>
          <a:p>
            <a:r>
              <a:rPr lang="fr-FR" sz="2800" i="1" dirty="0"/>
              <a:t>et </a:t>
            </a:r>
            <a:r>
              <a:rPr lang="fr-FR" sz="2800" b="1" i="1" dirty="0" err="1"/>
              <a:t>Jean-louis</a:t>
            </a:r>
            <a:r>
              <a:rPr lang="fr-FR" sz="2800" b="1" i="1" dirty="0"/>
              <a:t> </a:t>
            </a:r>
            <a:r>
              <a:rPr lang="fr-FR" sz="2800" b="1" i="1" dirty="0" err="1"/>
              <a:t>Weltram</a:t>
            </a:r>
            <a:r>
              <a:rPr lang="fr-FR" sz="2800" b="1" i="1" dirty="0"/>
              <a:t> LEQUEUX </a:t>
            </a:r>
            <a:r>
              <a:rPr lang="fr-FR" sz="2800" i="1" dirty="0"/>
              <a:t>(FIECI)</a:t>
            </a:r>
          </a:p>
          <a:p>
            <a:endParaRPr lang="fr-FR" sz="2800" dirty="0"/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          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                 </a:t>
            </a:r>
          </a:p>
          <a:p>
            <a:pPr>
              <a:buNone/>
            </a:pPr>
            <a:r>
              <a:rPr lang="fr-FR" sz="2800" dirty="0" smtClean="0"/>
              <a:t>  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84176"/>
          </a:xfrm>
        </p:spPr>
        <p:txBody>
          <a:bodyPr>
            <a:normAutofit/>
          </a:bodyPr>
          <a:lstStyle/>
          <a:p>
            <a:r>
              <a:rPr lang="fr-FR" dirty="0" smtClean="0"/>
              <a:t>  Le Groupement de la Défense  17/03/2016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752" y="1628800"/>
            <a:ext cx="8503920" cy="4470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4000" dirty="0" smtClean="0"/>
              <a:t>       </a:t>
            </a:r>
            <a:endParaRPr lang="fr-FR" sz="28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539552" y="1628800"/>
            <a:ext cx="799288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i="1" dirty="0" smtClean="0"/>
              <a:t>.Thème :</a:t>
            </a:r>
          </a:p>
          <a:p>
            <a:endParaRPr lang="fr-FR" sz="2800" i="1" dirty="0" smtClean="0"/>
          </a:p>
          <a:p>
            <a:r>
              <a:rPr lang="fr-FR" sz="2800" dirty="0"/>
              <a:t> </a:t>
            </a:r>
            <a:r>
              <a:rPr lang="fr-FR" sz="3600" b="1" i="1" dirty="0"/>
              <a:t>Le « nouveau monde digital »: utopies, controverses ou uberisation du travail </a:t>
            </a:r>
            <a:r>
              <a:rPr lang="fr-FR" sz="3600" b="1" i="1" dirty="0" smtClean="0"/>
              <a:t>?</a:t>
            </a:r>
            <a:endParaRPr lang="fr-FR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12624" cy="864096"/>
          </a:xfrm>
        </p:spPr>
        <p:txBody>
          <a:bodyPr>
            <a:normAutofit/>
          </a:bodyPr>
          <a:lstStyle/>
          <a:p>
            <a:pPr algn="l"/>
            <a:r>
              <a:rPr lang="fr-FR" dirty="0" smtClean="0"/>
              <a:t>Le </a:t>
            </a:r>
            <a:r>
              <a:rPr lang="fr-FR" dirty="0" smtClean="0"/>
              <a:t>Groupement de la Défense  17/03/2016</a:t>
            </a:r>
            <a:br>
              <a:rPr lang="fr-FR" dirty="0" smtClean="0"/>
            </a:br>
            <a:r>
              <a:rPr lang="fr-FR" sz="1600" b="1" i="1" dirty="0"/>
              <a:t>Le « nouveau monde digital »: utopies, controverses ou uberisation du </a:t>
            </a:r>
            <a:r>
              <a:rPr lang="fr-FR" sz="1600" b="1" i="1" dirty="0" smtClean="0"/>
              <a:t>travail?</a:t>
            </a:r>
            <a:endParaRPr lang="fr-FR" sz="1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752" y="1628800"/>
            <a:ext cx="8503920" cy="4470248"/>
          </a:xfrm>
        </p:spPr>
        <p:txBody>
          <a:bodyPr>
            <a:normAutofit fontScale="32500" lnSpcReduction="20000"/>
          </a:bodyPr>
          <a:lstStyle/>
          <a:p>
            <a:r>
              <a:rPr lang="fr-FR" sz="4000" i="1" dirty="0" smtClean="0"/>
              <a:t>par </a:t>
            </a:r>
            <a:r>
              <a:rPr lang="fr-FR" sz="4000" b="1" i="1" dirty="0"/>
              <a:t>Marco </a:t>
            </a:r>
            <a:r>
              <a:rPr lang="fr-FR" sz="4000" b="1" i="1" dirty="0" err="1"/>
              <a:t>Diani</a:t>
            </a:r>
            <a:r>
              <a:rPr lang="fr-FR" sz="4000" i="1" dirty="0"/>
              <a:t> (Sociologue/psychologue social) CNRS + Euler Global</a:t>
            </a:r>
            <a:endParaRPr lang="fr-FR" sz="4000" dirty="0"/>
          </a:p>
          <a:p>
            <a:pPr marL="0" indent="0">
              <a:buNone/>
            </a:pPr>
            <a:r>
              <a:rPr lang="fr-FR" sz="4000" i="1" dirty="0"/>
              <a:t> </a:t>
            </a:r>
            <a:endParaRPr lang="fr-FR" sz="4000" dirty="0"/>
          </a:p>
          <a:p>
            <a:pPr marL="0" indent="0">
              <a:buNone/>
            </a:pPr>
            <a:r>
              <a:rPr lang="fr-FR" sz="6400" b="1" i="1" dirty="0"/>
              <a:t>10 points-clés pour comprendre et débattre au </a:t>
            </a:r>
            <a:r>
              <a:rPr lang="fr-FR" sz="6400" b="1" i="1" dirty="0" smtClean="0"/>
              <a:t>GLD</a:t>
            </a:r>
          </a:p>
          <a:p>
            <a:endParaRPr lang="fr-FR" sz="6400" dirty="0"/>
          </a:p>
          <a:p>
            <a:pPr lvl="0"/>
            <a:r>
              <a:rPr lang="fr-FR" sz="6400" dirty="0" smtClean="0"/>
              <a:t>1- Le </a:t>
            </a:r>
            <a:r>
              <a:rPr lang="fr-FR" sz="6400" dirty="0"/>
              <a:t>travail indépendant connaît, depuis plus de dix ans, un essor inédit dans tous les pays développés et en France</a:t>
            </a:r>
            <a:r>
              <a:rPr lang="fr-FR" sz="6400" dirty="0" smtClean="0"/>
              <a:t>.</a:t>
            </a:r>
            <a:endParaRPr lang="fr-FR" sz="6400" dirty="0"/>
          </a:p>
          <a:p>
            <a:pPr lvl="0"/>
            <a:r>
              <a:rPr lang="fr-FR" sz="6400" dirty="0" smtClean="0"/>
              <a:t>2- un </a:t>
            </a:r>
            <a:r>
              <a:rPr lang="fr-FR" sz="6400" dirty="0"/>
              <a:t>des secteurs le plus touchés par cette transformation est celui du numérique, dans lequel travaillent plus de la moitié des indépendants. </a:t>
            </a:r>
          </a:p>
          <a:p>
            <a:pPr lvl="0"/>
            <a:r>
              <a:rPr lang="fr-FR" sz="6400" dirty="0" smtClean="0"/>
              <a:t>3- par </a:t>
            </a:r>
            <a:r>
              <a:rPr lang="fr-FR" sz="6400" dirty="0"/>
              <a:t>ailleurs, de plus en plus d’entreprises privilégient aujourd’hui les (plates-formes de  recrutement de) </a:t>
            </a:r>
            <a:r>
              <a:rPr lang="fr-FR" sz="6400" i="1" dirty="0"/>
              <a:t>freelance</a:t>
            </a:r>
            <a:r>
              <a:rPr lang="fr-FR" sz="6400" dirty="0"/>
              <a:t> au détriment des mécanismes d’embauche plus traditionnels. </a:t>
            </a:r>
          </a:p>
          <a:p>
            <a:pPr lvl="0"/>
            <a:r>
              <a:rPr lang="fr-FR" sz="6400" dirty="0" smtClean="0"/>
              <a:t>4- combien </a:t>
            </a:r>
            <a:r>
              <a:rPr lang="fr-FR" sz="6400" dirty="0"/>
              <a:t>et quels sont les principaux métiers et secteurs qui risquent ou qui sont déjà en voie d’</a:t>
            </a:r>
            <a:r>
              <a:rPr lang="fr-FR" sz="6400" i="1" dirty="0" err="1"/>
              <a:t>uberisation</a:t>
            </a:r>
            <a:r>
              <a:rPr lang="fr-FR" sz="6400" i="1" dirty="0"/>
              <a:t> profonde </a:t>
            </a:r>
            <a:r>
              <a:rPr lang="fr-FR" sz="6400" dirty="0" smtClean="0"/>
              <a:t>?</a:t>
            </a:r>
            <a:endParaRPr lang="fr-FR" sz="6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464096"/>
          </a:xfrm>
        </p:spPr>
        <p:txBody>
          <a:bodyPr>
            <a:normAutofit fontScale="90000"/>
          </a:bodyPr>
          <a:lstStyle/>
          <a:p>
            <a:r>
              <a:rPr lang="fr-FR" sz="3600" dirty="0"/>
              <a:t/>
            </a:r>
            <a:br>
              <a:rPr lang="fr-FR" sz="3600" dirty="0"/>
            </a:br>
            <a:r>
              <a:rPr lang="fr-FR" sz="1800" b="1" i="1" dirty="0"/>
              <a:t>Le « nouveau monde digital »: utopies, controverses ou uberisation du travail </a:t>
            </a:r>
            <a:endParaRPr lang="fr-FR" sz="1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pPr lvl="0"/>
            <a:r>
              <a:rPr lang="fr-FR" sz="5000" dirty="0" smtClean="0"/>
              <a:t>5-quelles </a:t>
            </a:r>
            <a:r>
              <a:rPr lang="fr-FR" sz="5000" dirty="0"/>
              <a:t>sont les causes de cette </a:t>
            </a:r>
            <a:r>
              <a:rPr lang="fr-FR" sz="5000" i="1" dirty="0"/>
              <a:t>autonomisation/individualisation</a:t>
            </a:r>
            <a:r>
              <a:rPr lang="fr-FR" sz="5000" dirty="0"/>
              <a:t> croissante du travail et quels en sont les risques ? </a:t>
            </a:r>
            <a:endParaRPr lang="fr-FR" sz="5000" dirty="0" smtClean="0"/>
          </a:p>
          <a:p>
            <a:pPr lvl="0"/>
            <a:endParaRPr lang="fr-FR" sz="5000" dirty="0"/>
          </a:p>
          <a:p>
            <a:pPr lvl="0"/>
            <a:r>
              <a:rPr lang="fr-FR" sz="5000" dirty="0" smtClean="0"/>
              <a:t>6-comment </a:t>
            </a:r>
            <a:r>
              <a:rPr lang="fr-FR" sz="5000" dirty="0"/>
              <a:t>analyser ce phénomène sociétal qui transforme des pans entiers de l’économie en autonomisant les travailleurs par le biais des </a:t>
            </a:r>
            <a:r>
              <a:rPr lang="fr-FR" sz="5000" i="1" dirty="0"/>
              <a:t>technologies numériques</a:t>
            </a:r>
            <a:r>
              <a:rPr lang="fr-FR" sz="5000" dirty="0" smtClean="0"/>
              <a:t>.</a:t>
            </a:r>
          </a:p>
          <a:p>
            <a:pPr lvl="0"/>
            <a:endParaRPr lang="fr-FR" sz="5000" dirty="0"/>
          </a:p>
          <a:p>
            <a:pPr lvl="0"/>
            <a:r>
              <a:rPr lang="fr-FR" sz="5000" dirty="0" smtClean="0"/>
              <a:t>7-l’évolution </a:t>
            </a:r>
            <a:r>
              <a:rPr lang="fr-FR" sz="5000" dirty="0"/>
              <a:t>toujours plus rapide des technologies et des méthodes de travail va bouleverser de plus en plus les formes d’organisation et de structuration des entreprises et les grilles établies</a:t>
            </a:r>
            <a:r>
              <a:rPr lang="fr-FR" sz="5000" dirty="0" smtClean="0"/>
              <a:t>.</a:t>
            </a:r>
          </a:p>
          <a:p>
            <a:pPr lvl="0"/>
            <a:endParaRPr lang="fr-FR" sz="5000" dirty="0"/>
          </a:p>
          <a:p>
            <a:pPr lvl="0"/>
            <a:r>
              <a:rPr lang="fr-FR" sz="5000" dirty="0" smtClean="0"/>
              <a:t>8-le </a:t>
            </a:r>
            <a:r>
              <a:rPr lang="fr-FR" sz="5000" i="1" dirty="0"/>
              <a:t>bouleversement numérique</a:t>
            </a:r>
            <a:r>
              <a:rPr lang="fr-FR" sz="5000" dirty="0"/>
              <a:t> ne perturbe pas que les modèles de business. Toute l’organisation du travail évolue sous l’impulsion du digital : contrats, outils, législations, missions, relations patrons-salariés, qualité de la vie au travail, souffrance et inadaptation au travail. </a:t>
            </a:r>
          </a:p>
        </p:txBody>
      </p:sp>
    </p:spTree>
    <p:extLst>
      <p:ext uri="{BB962C8B-B14F-4D97-AF65-F5344CB8AC3E}">
        <p14:creationId xmlns:p14="http://schemas.microsoft.com/office/powerpoint/2010/main" val="1231302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536104"/>
          </a:xfrm>
        </p:spPr>
        <p:txBody>
          <a:bodyPr>
            <a:normAutofit/>
          </a:bodyPr>
          <a:lstStyle/>
          <a:p>
            <a:r>
              <a:rPr lang="fr-FR" sz="1600" b="1" i="1" dirty="0"/>
              <a:t>Le « nouveau monde digital »: utopies, controverses ou uberisation du travail</a:t>
            </a:r>
            <a:endParaRPr lang="fr-FR" sz="1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sz="2800" dirty="0"/>
              <a:t> </a:t>
            </a:r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611560" y="1536174"/>
            <a:ext cx="7704856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000" dirty="0"/>
              <a:t>9-la transformation digitale perturbe les vieilles organisations et réglementations pensées et construites pour une société industrielle. </a:t>
            </a:r>
            <a:endParaRPr lang="fr-FR" sz="2000" dirty="0" smtClean="0"/>
          </a:p>
          <a:p>
            <a:pPr lvl="0"/>
            <a:endParaRPr lang="fr-FR" sz="2000" dirty="0"/>
          </a:p>
          <a:p>
            <a:pPr lvl="0"/>
            <a:r>
              <a:rPr lang="fr-FR" sz="2000" dirty="0"/>
              <a:t>10- en particulier une nouvelle analyse de la « précarité » est nécessaire car elle change complètement de statut et nature, en passant de condition marginale à </a:t>
            </a:r>
            <a:r>
              <a:rPr lang="fr-FR" sz="2000" b="1" i="1" dirty="0"/>
              <a:t>condition centrale</a:t>
            </a:r>
            <a:r>
              <a:rPr lang="fr-FR" sz="2000" dirty="0"/>
              <a:t> du monde et des relations du travail</a:t>
            </a:r>
            <a:r>
              <a:rPr lang="fr-FR" sz="2000" dirty="0" smtClean="0"/>
              <a:t>.</a:t>
            </a:r>
          </a:p>
          <a:p>
            <a:pPr lvl="0"/>
            <a:endParaRPr lang="fr-FR" sz="2000" dirty="0"/>
          </a:p>
          <a:p>
            <a:pPr lvl="0"/>
            <a:endParaRPr lang="fr-FR" sz="2000" dirty="0"/>
          </a:p>
          <a:p>
            <a:pPr lvl="0"/>
            <a:endParaRPr lang="fr-FR" sz="1000" dirty="0"/>
          </a:p>
          <a:p>
            <a:r>
              <a:rPr lang="fr-FR" sz="1000" i="1" dirty="0" smtClean="0"/>
              <a:t>1 une </a:t>
            </a:r>
            <a:r>
              <a:rPr lang="fr-FR" sz="1000" i="1" dirty="0"/>
              <a:t>étude du Boston Consulting Group indique que nombre de freelance y a augmenté de </a:t>
            </a:r>
            <a:r>
              <a:rPr lang="fr-FR" sz="1000" b="1" i="1" dirty="0"/>
              <a:t>85%</a:t>
            </a:r>
            <a:r>
              <a:rPr lang="fr-FR" sz="1000" i="1" dirty="0"/>
              <a:t> entre 2004 et 2013</a:t>
            </a:r>
            <a:r>
              <a:rPr lang="fr-FR" sz="1000" i="1" dirty="0" smtClean="0"/>
              <a:t>.</a:t>
            </a:r>
          </a:p>
          <a:p>
            <a:endParaRPr lang="fr-FR" sz="1000" i="1" dirty="0"/>
          </a:p>
          <a:p>
            <a:r>
              <a:rPr lang="fr-FR" sz="1000" i="1" dirty="0" smtClean="0"/>
              <a:t>2-Plus </a:t>
            </a:r>
            <a:r>
              <a:rPr lang="fr-FR" sz="1000" i="1" dirty="0"/>
              <a:t>précisément les secteurs où l’impact du numérique est les plus répandu et diffus.</a:t>
            </a:r>
          </a:p>
          <a:p>
            <a:pPr>
              <a:buNone/>
            </a:pPr>
            <a:r>
              <a:rPr lang="fr-FR" sz="1000" i="1" dirty="0"/>
              <a:t>  </a:t>
            </a:r>
            <a:endParaRPr lang="fr-FR" sz="1000" i="1" dirty="0"/>
          </a:p>
        </p:txBody>
      </p:sp>
    </p:spTree>
    <p:extLst>
      <p:ext uri="{BB962C8B-B14F-4D97-AF65-F5344CB8AC3E}">
        <p14:creationId xmlns:p14="http://schemas.microsoft.com/office/powerpoint/2010/main" val="27351314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2082</TotalTime>
  <Words>139</Words>
  <Application>Microsoft Office PowerPoint</Application>
  <PresentationFormat>Affichage à l'écran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Civil</vt:lpstr>
      <vt:lpstr>Le Groupement de la Défense  17/03/2016</vt:lpstr>
      <vt:lpstr>  Le Groupement de la Défense  17/03/2016 </vt:lpstr>
      <vt:lpstr>  Le Groupement de la Défense  17/03/2016 </vt:lpstr>
      <vt:lpstr>Le Groupement de la Défense  17/03/2016 Le « nouveau monde digital »: utopies, controverses ou uberisation du travail?</vt:lpstr>
      <vt:lpstr> Le « nouveau monde digital »: utopies, controverses ou uberisation du travail </vt:lpstr>
      <vt:lpstr>Le « nouveau monde digital »: utopies, controverses ou uberisation du travail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Groupement de la Défense  Déjeuner Débat du 21 novembre 2013</dc:title>
  <dc:creator>BEAUGEBE</dc:creator>
  <cp:lastModifiedBy>DEL MOLINO</cp:lastModifiedBy>
  <cp:revision>66</cp:revision>
  <dcterms:created xsi:type="dcterms:W3CDTF">2013-11-10T10:10:11Z</dcterms:created>
  <dcterms:modified xsi:type="dcterms:W3CDTF">2016-03-17T07:01:39Z</dcterms:modified>
</cp:coreProperties>
</file>