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06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25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6005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277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17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2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56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80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65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17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0F476-BAA1-4829-A6CC-B759D2FAF60B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BF29B-3383-437C-A1AA-E322502D75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1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u="sng" dirty="0" smtClean="0"/>
              <a:t>17 NOVEMBRE : LE BREXIT</a:t>
            </a:r>
            <a:br>
              <a:rPr lang="fr-FR" b="1" u="sng" dirty="0" smtClean="0"/>
            </a:br>
            <a:r>
              <a:rPr lang="fr-FR" b="1" u="sng" dirty="0" smtClean="0"/>
              <a:t>Intervenant PAUL THOMSON</a:t>
            </a:r>
            <a:endParaRPr lang="fr-FR" b="1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14995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/>
              <a:t>PAUL THOMSON Société Saint </a:t>
            </a:r>
            <a:r>
              <a:rPr lang="fr-FR" b="1" i="1" u="sng" dirty="0" err="1" smtClean="0"/>
              <a:t>Gobain</a:t>
            </a:r>
            <a:r>
              <a:rPr lang="fr-FR" b="1" i="1" u="sng" dirty="0" smtClean="0"/>
              <a:t>.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Avocat, Directeur droit des financements à la Compagnie de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Saint-Gobain.</a:t>
            </a:r>
          </a:p>
          <a:p>
            <a:r>
              <a:rPr lang="fr-FR" dirty="0" smtClean="0"/>
              <a:t>Vice Président de la section Parisienne du Parti Conservateur Britannique.</a:t>
            </a:r>
          </a:p>
          <a:p>
            <a:r>
              <a:rPr lang="fr-FR" dirty="0" smtClean="0"/>
              <a:t>Membre suppléant du CE CFE-CGC de la Compagnie de Saint-Gobain.</a:t>
            </a:r>
          </a:p>
        </p:txBody>
      </p:sp>
    </p:spTree>
    <p:extLst>
      <p:ext uri="{BB962C8B-B14F-4D97-AF65-F5344CB8AC3E}">
        <p14:creationId xmlns:p14="http://schemas.microsoft.com/office/powerpoint/2010/main" val="46639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1" u="sng" dirty="0" smtClean="0"/>
              <a:t>LE BREXIT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Comment lire le résultat du Référendum ?</a:t>
            </a:r>
          </a:p>
          <a:p>
            <a:pPr>
              <a:buFontTx/>
              <a:buChar char="-"/>
            </a:pPr>
            <a:r>
              <a:rPr lang="fr-FR" dirty="0" smtClean="0"/>
              <a:t>Quel impact en France :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a) Sur la politique intérieure et Européenne ?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b) Sur les relations bilatérales avec le Royaume-Uni ?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c) Sur la vie économique en France ?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d) Sur le sort des français au Royaume-Uni ?</a:t>
            </a:r>
          </a:p>
          <a:p>
            <a:pPr>
              <a:buFontTx/>
              <a:buChar char="-"/>
            </a:pPr>
            <a:r>
              <a:rPr lang="fr-FR" dirty="0" smtClean="0"/>
              <a:t>Quelles sont les grandes lignes de la stratégie « Post BREXIT » du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gouvernement de Theresa May à l’intérieur et l’extérieur du pays ? Et de la stratégie des autorités françaises ? </a:t>
            </a:r>
            <a:r>
              <a:rPr lang="fr-FR" smtClean="0"/>
              <a:t>Et Européenne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63565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60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17 NOVEMBRE : LE BREXIT Intervenant PAUL THOMSON</vt:lpstr>
      <vt:lpstr>PAUL THOMSON Société Saint Gobain.</vt:lpstr>
      <vt:lpstr>LE BREXIT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 NOVEMBRE : LE BREXIT Intervenant PAUL THOMSON</dc:title>
  <dc:creator>jean-marc del Molino</dc:creator>
  <cp:lastModifiedBy>jean-marc del Molino</cp:lastModifiedBy>
  <cp:revision>2</cp:revision>
  <dcterms:created xsi:type="dcterms:W3CDTF">2016-11-15T08:48:25Z</dcterms:created>
  <dcterms:modified xsi:type="dcterms:W3CDTF">2016-11-15T09:00:33Z</dcterms:modified>
</cp:coreProperties>
</file>