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04/12/2012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04/12/2012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04/12/2012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76456" cy="1470025"/>
          </a:xfrm>
          <a:ln w="22225" cap="rnd" cmpd="tri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The biggest cities of France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4248472" cy="4536504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The two biggest cities of France are Paris and Marseille because they exceed 500 000 people.</a:t>
            </a:r>
          </a:p>
          <a:p>
            <a:endParaRPr lang="fr-FR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9912" y="5301208"/>
            <a:ext cx="5508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 </a:t>
            </a:r>
            <a:r>
              <a:rPr lang="fr-FR" sz="2800" u="sng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PARIS</a:t>
            </a:r>
            <a:r>
              <a:rPr lang="fr-FR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 : 	12 161 542 people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 </a:t>
            </a:r>
            <a:r>
              <a:rPr lang="fr-FR" sz="2800" u="sng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MARSEILLE</a:t>
            </a:r>
            <a:r>
              <a:rPr lang="fr-FR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 : 850 602 people</a:t>
            </a:r>
            <a:endParaRPr lang="fr-FR" sz="2800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916832"/>
            <a:ext cx="36004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444208" y="25649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Paris</a:t>
            </a:r>
            <a:endParaRPr lang="fr-FR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876256" y="39330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Marseille</a:t>
            </a:r>
            <a:endParaRPr lang="fr-F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8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PARIS</a:t>
            </a:r>
            <a:endParaRPr lang="fr-FR" sz="80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772816"/>
            <a:ext cx="8100392" cy="4525963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Capital</a:t>
            </a:r>
            <a:r>
              <a:rPr lang="en-US" sz="40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 of France and</a:t>
            </a:r>
            <a:r>
              <a:rPr lang="en-US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 Most populous</a:t>
            </a:r>
            <a:r>
              <a:rPr lang="en-US" sz="40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 city.</a:t>
            </a:r>
          </a:p>
          <a:p>
            <a:r>
              <a:rPr lang="en-US" sz="44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Crossed by the </a:t>
            </a:r>
            <a:r>
              <a:rPr lang="en-US" sz="44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Seine</a:t>
            </a:r>
            <a:r>
              <a:rPr lang="en-US" sz="44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.</a:t>
            </a:r>
          </a:p>
          <a:p>
            <a:r>
              <a:rPr lang="en-US" sz="44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Area : </a:t>
            </a:r>
            <a:r>
              <a:rPr lang="en-US" sz="44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105 .40 </a:t>
            </a:r>
            <a:r>
              <a:rPr lang="en-US" sz="44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km²</a:t>
            </a:r>
          </a:p>
          <a:p>
            <a:endParaRPr lang="en-US" sz="4400" b="1" dirty="0" smtClean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Comic Sans MS" pitchFamily="66" charset="0"/>
              </a:rPr>
              <a:t>The Eiffel Tower</a:t>
            </a:r>
            <a:endParaRPr lang="en-US" sz="4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8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Marseille</a:t>
            </a:r>
            <a:endParaRPr lang="fr-FR" sz="80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It is the second </a:t>
            </a:r>
            <a:r>
              <a:rPr lang="en-GB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most populous </a:t>
            </a:r>
            <a:r>
              <a:rPr lang="en-GB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city.</a:t>
            </a:r>
          </a:p>
          <a:p>
            <a:r>
              <a:rPr lang="en-GB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Its area is </a:t>
            </a:r>
            <a:r>
              <a:rPr lang="en-GB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240.62 km²</a:t>
            </a:r>
          </a:p>
          <a:p>
            <a:r>
              <a:rPr lang="en-GB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It’s o</a:t>
            </a:r>
            <a:r>
              <a:rPr lang="en-US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n the south-east </a:t>
            </a:r>
            <a:r>
              <a:rPr lang="en-US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seaside</a:t>
            </a:r>
            <a:r>
              <a:rPr lang="en-US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 of France</a:t>
            </a:r>
            <a:r>
              <a:rPr lang="en-US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.</a:t>
            </a:r>
          </a:p>
          <a:p>
            <a:endParaRPr lang="en-US" dirty="0" smtClean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Comic Sans MS" pitchFamily="66" charset="0"/>
            </a:endParaRPr>
          </a:p>
          <a:p>
            <a:endParaRPr lang="en-US" dirty="0" smtClean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Comic Sans MS" pitchFamily="66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Notre-Dame de la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Garde</a:t>
            </a:r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6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QUESTIONS</a:t>
            </a:r>
            <a:endParaRPr lang="fr-FR" sz="60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US" sz="4000" dirty="0" smtClean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a:endParaRPr>
          </a:p>
          <a:p>
            <a:endParaRPr lang="en-US" sz="4000" dirty="0" smtClean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Comic Sans MS" pitchFamily="66" charset="0"/>
            </a:endParaRPr>
          </a:p>
          <a:p>
            <a:r>
              <a:rPr lang="en-US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What </a:t>
            </a:r>
            <a:r>
              <a:rPr lang="en-US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is the </a:t>
            </a:r>
            <a:r>
              <a:rPr lang="en-US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Historical </a:t>
            </a:r>
            <a:r>
              <a:rPr lang="en-US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Monument </a:t>
            </a:r>
            <a:r>
              <a:rPr lang="en-US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in the background of the slide </a:t>
            </a:r>
            <a:r>
              <a:rPr lang="en-US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in</a:t>
            </a:r>
            <a:r>
              <a:rPr lang="en-US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 Paris</a:t>
            </a:r>
          </a:p>
          <a:p>
            <a:r>
              <a:rPr lang="en-US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What </a:t>
            </a:r>
            <a:r>
              <a:rPr lang="en-US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is the Historical Monument in the background of the slide in </a:t>
            </a:r>
            <a:r>
              <a:rPr lang="en-US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 </a:t>
            </a:r>
            <a:r>
              <a:rPr lang="en-US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Marseille ?</a:t>
            </a:r>
          </a:p>
          <a:p>
            <a:endParaRPr lang="fr-FR" sz="40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ANSWERS</a:t>
            </a:r>
            <a:endParaRPr lang="fr-FR" sz="60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 anchor="ctr">
            <a:normAutofit/>
          </a:bodyPr>
          <a:lstStyle/>
          <a:p>
            <a:r>
              <a:rPr lang="en-GB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On the slide about Paris, the historical monument is the Eiffel Tower.</a:t>
            </a:r>
          </a:p>
          <a:p>
            <a:r>
              <a:rPr lang="en-GB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On the one about Marseille, the historical monument is Notre-Dame de la </a:t>
            </a:r>
            <a:r>
              <a:rPr lang="en-GB" sz="4000" b="1" dirty="0" err="1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Garde</a:t>
            </a:r>
            <a:r>
              <a:rPr lang="en-GB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Comic Sans MS" pitchFamily="66" charset="0"/>
              </a:rPr>
              <a:t>.</a:t>
            </a:r>
          </a:p>
        </p:txBody>
      </p:sp>
      <p:pic>
        <p:nvPicPr>
          <p:cNvPr id="1026" name="Picture 2" descr="http://www.heart-flag.org/images/other-flags/europe-st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16632"/>
            <a:ext cx="2160000" cy="1423352"/>
          </a:xfrm>
          <a:prstGeom prst="rect">
            <a:avLst/>
          </a:prstGeom>
          <a:noFill/>
        </p:spPr>
      </p:pic>
      <p:pic>
        <p:nvPicPr>
          <p:cNvPr id="1028" name="Picture 4" descr="http://www.heart-flag.org/images/other-flags/europe-st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2160000" cy="142335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135</Words>
  <Application>Microsoft Office PowerPoint</Application>
  <PresentationFormat>Affichage à l'écran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The biggest cities of France</vt:lpstr>
      <vt:lpstr>PARIS</vt:lpstr>
      <vt:lpstr>Marseille</vt:lpstr>
      <vt:lpstr>QUESTIONS</vt:lpstr>
      <vt:lpstr>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biggest cities of France</dc:title>
  <cp:lastModifiedBy>utilisateur</cp:lastModifiedBy>
  <cp:revision>14</cp:revision>
  <dcterms:modified xsi:type="dcterms:W3CDTF">2012-12-04T00:20:13Z</dcterms:modified>
</cp:coreProperties>
</file>