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D48BB3-317C-4C19-A6AC-FBE4B3E6C1CC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A741F8-8CAB-42AC-BECD-2A66D40A7FEE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latin typeface="Bauhaus 93" pitchFamily="82" charset="0"/>
              </a:rPr>
              <a:t>N</a:t>
            </a:r>
            <a:r>
              <a:rPr lang="fr-FR" sz="4800" dirty="0" smtClean="0">
                <a:latin typeface="Bauhaus 93" pitchFamily="82" charset="0"/>
              </a:rPr>
              <a:t>atural </a:t>
            </a:r>
            <a:r>
              <a:rPr lang="fr-FR" sz="4800" dirty="0" err="1" smtClean="0">
                <a:latin typeface="Bauhaus 93" pitchFamily="82" charset="0"/>
              </a:rPr>
              <a:t>Disasters</a:t>
            </a:r>
            <a:endParaRPr lang="fr-FR" sz="4800" b="1" dirty="0">
              <a:latin typeface="Bauhaus 93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176464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natural disaster is a natural event causing major upheavals  and which can cause great human and material damages.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ransition advTm="6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0568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are three sorts of disasters: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Earthquakes, Climatic and major astronomical disasters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France the biggest disaster was a storm called Xynthia</a:t>
            </a: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2000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Xynthia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Xynthia was a major meteorological depression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which has hit several European countries between February and March 2010, causing a violent windstorm.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advTm="13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carte-zone-sismique-seisme-france-20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0618"/>
          </a:xfrm>
        </p:spPr>
      </p:pic>
    </p:spTree>
  </p:cSld>
  <p:clrMapOvr>
    <a:masterClrMapping/>
  </p:clrMapOvr>
  <p:transition advTm="13000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Questions :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the name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big storm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France ?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are the main French seismic zones?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ransition advTm="12000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XYNTHIA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Pyrenees,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Alpes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Alsace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3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89</Words>
  <Application>Microsoft Office PowerPoint</Application>
  <PresentationFormat>Affichage à l'écran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Natural Disasters</vt:lpstr>
      <vt:lpstr>Diapositive 2</vt:lpstr>
      <vt:lpstr>Xynthia  </vt:lpstr>
      <vt:lpstr>Diapositive 4</vt:lpstr>
      <vt:lpstr>Questions :</vt:lpstr>
      <vt:lpstr>Diapositive 6</vt:lpstr>
    </vt:vector>
  </TitlesOfParts>
  <Company>Lycée Couzinet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catastrophes</dc:title>
  <dc:creator>Couzinet</dc:creator>
  <cp:lastModifiedBy>utilisateur</cp:lastModifiedBy>
  <cp:revision>15</cp:revision>
  <dcterms:created xsi:type="dcterms:W3CDTF">2012-10-17T10:04:24Z</dcterms:created>
  <dcterms:modified xsi:type="dcterms:W3CDTF">2012-12-04T00:11:13Z</dcterms:modified>
</cp:coreProperties>
</file>