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579259-1D33-42D0-9746-3DA4AC747DB3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FFE1C0F-124E-4C08-A0C0-E677B59694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9259-1D33-42D0-9746-3DA4AC747DB3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1C0F-124E-4C08-A0C0-E677B59694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9259-1D33-42D0-9746-3DA4AC747DB3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1C0F-124E-4C08-A0C0-E677B59694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1579259-1D33-42D0-9746-3DA4AC747DB3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1C0F-124E-4C08-A0C0-E677B59694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1579259-1D33-42D0-9746-3DA4AC747DB3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FFE1C0F-124E-4C08-A0C0-E677B596948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579259-1D33-42D0-9746-3DA4AC747DB3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FE1C0F-124E-4C08-A0C0-E677B59694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1579259-1D33-42D0-9746-3DA4AC747DB3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FFE1C0F-124E-4C08-A0C0-E677B59694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9259-1D33-42D0-9746-3DA4AC747DB3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1C0F-124E-4C08-A0C0-E677B59694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579259-1D33-42D0-9746-3DA4AC747DB3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FE1C0F-124E-4C08-A0C0-E677B59694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1579259-1D33-42D0-9746-3DA4AC747DB3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FFE1C0F-124E-4C08-A0C0-E677B59694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1579259-1D33-42D0-9746-3DA4AC747DB3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FFE1C0F-124E-4C08-A0C0-E677B59694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1579259-1D33-42D0-9746-3DA4AC747DB3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FFE1C0F-124E-4C08-A0C0-E677B59694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5687640" cy="63648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lgerian" pitchFamily="82" charset="0"/>
              </a:rPr>
              <a:t>Hugues Capet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7272808" cy="1584176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King of the French </a:t>
            </a:r>
            <a:r>
              <a:rPr lang="fr-F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Capetian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dynasty</a:t>
            </a:r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hugues_capet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564904"/>
            <a:ext cx="1872208" cy="2952328"/>
          </a:xfrm>
          <a:prstGeom prst="rect">
            <a:avLst/>
          </a:prstGeom>
        </p:spPr>
      </p:pic>
      <p:pic>
        <p:nvPicPr>
          <p:cNvPr id="5" name="Picture 6" descr="Carte 3 : Le rayonnement d Hugues Capet vers 995. D après Y. Sassier (1987), p. 238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564904"/>
            <a:ext cx="3672408" cy="2952328"/>
          </a:xfrm>
          <a:prstGeom prst="rect">
            <a:avLst/>
          </a:prstGeom>
          <a:noFill/>
        </p:spPr>
      </p:pic>
      <p:pic>
        <p:nvPicPr>
          <p:cNvPr id="6" name="Picture 4" descr="http://t0.gstatic.com/images?q=tbn:ANd9GcR2_QrELRWKSX1oY6ebdI4WJIYN-7I06vU_s5O8aJWb81ui1V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564904"/>
            <a:ext cx="230425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 </a:t>
            </a:r>
            <a:r>
              <a:rPr lang="fr-FR" dirty="0" err="1" smtClean="0"/>
              <a:t>Biography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400" dirty="0" smtClean="0"/>
              <a:t>Hugh Capet was born around 941 in the </a:t>
            </a:r>
            <a:r>
              <a:rPr lang="en-US" sz="2400" dirty="0" err="1" smtClean="0"/>
              <a:t>Essonne</a:t>
            </a:r>
            <a:r>
              <a:rPr lang="en-US" sz="2400" dirty="0" smtClean="0"/>
              <a:t> near Paris and died in 996.</a:t>
            </a:r>
            <a:br>
              <a:rPr lang="en-US" sz="2400" dirty="0" smtClean="0"/>
            </a:br>
            <a:r>
              <a:rPr lang="en-US" sz="2400" dirty="0" smtClean="0"/>
              <a:t>He was King of the Franks from 987 to 996 and was the first king of the </a:t>
            </a:r>
            <a:r>
              <a:rPr lang="en-US" sz="2400" dirty="0" err="1" smtClean="0"/>
              <a:t>Capetian</a:t>
            </a:r>
            <a:r>
              <a:rPr lang="en-US" sz="2400" dirty="0" smtClean="0"/>
              <a:t> </a:t>
            </a:r>
            <a:r>
              <a:rPr lang="en-US" sz="2400" dirty="0" smtClean="0"/>
              <a:t>dynasty (who lasted 8 ce</a:t>
            </a:r>
            <a:r>
              <a:rPr lang="en-US" sz="2400" dirty="0" smtClean="0"/>
              <a:t>nturies)</a:t>
            </a:r>
            <a:r>
              <a:rPr lang="en-US" sz="2400" dirty="0" smtClean="0"/>
              <a:t> </a:t>
            </a:r>
            <a:r>
              <a:rPr lang="en-US" sz="2400" dirty="0" smtClean="0"/>
              <a:t>in competition with the Carolingian dynasty.</a:t>
            </a:r>
          </a:p>
          <a:p>
            <a:pPr>
              <a:buNone/>
            </a:pPr>
            <a:endParaRPr lang="en-US" sz="2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 descr="http://t2.gstatic.com/images?q=tbn:ANd9GcS4b9Jlk0KhRmHd9AoJMcDvRq2w_Pacv2xmcWpCfyCLrsVmSn638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077072"/>
            <a:ext cx="3005441" cy="2207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Access to power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800" dirty="0" err="1" smtClean="0"/>
              <a:t>Hugues</a:t>
            </a:r>
            <a:r>
              <a:rPr lang="en-US" sz="2800" dirty="0" smtClean="0"/>
              <a:t> Capet is the Son of Hugh the Great and Hedwig of Saxony. at birth He did not have much chance to be on the throne.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Picture 2" descr="http://t3.gstatic.com/images?q=tbn:ANd9GcSq5QSDiaZpSAeagD9NUz-YsEGq0YRZugkGnxZOHoGaC3u8XjZt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933056"/>
            <a:ext cx="2114550" cy="2162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Creation</a:t>
            </a:r>
            <a:r>
              <a:rPr lang="fr-FR" dirty="0" smtClean="0"/>
              <a:t> of the </a:t>
            </a:r>
            <a:r>
              <a:rPr lang="fr-FR" dirty="0" err="1" smtClean="0"/>
              <a:t>Dynasty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He created a dynasty in consolidating his power and involving his son Robert the Pious.</a:t>
            </a:r>
          </a:p>
          <a:p>
            <a:pPr>
              <a:buNone/>
            </a:pPr>
            <a:r>
              <a:rPr lang="en-US" dirty="0" smtClean="0"/>
              <a:t>    He was crowned after  the death of his father in 996.</a:t>
            </a:r>
          </a:p>
          <a:p>
            <a:endParaRPr lang="fr-FR" dirty="0"/>
          </a:p>
        </p:txBody>
      </p:sp>
      <p:pic>
        <p:nvPicPr>
          <p:cNvPr id="4" name="Picture 2" descr="http://t1.gstatic.com/images?q=tbn:ANd9GcRZWe5pW482fEp-1Ecpuwrj0b2dNyPGr3QV7ZDkAuFKaCoeYlZ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509120"/>
            <a:ext cx="1512168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</a:t>
            </a:r>
            <a:r>
              <a:rPr lang="fr-FR" u="sng" dirty="0" smtClean="0"/>
              <a:t>QUESTION: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When was he crowned King of the Franks?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How long did the </a:t>
            </a:r>
            <a:r>
              <a:rPr lang="en-US" dirty="0" err="1" smtClean="0"/>
              <a:t>Capetian</a:t>
            </a:r>
            <a:r>
              <a:rPr lang="en-US" dirty="0" smtClean="0"/>
              <a:t> dynasty last?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</a:t>
            </a:r>
            <a:r>
              <a:rPr lang="fr-FR" u="sng" dirty="0" err="1" smtClean="0"/>
              <a:t>Answer</a:t>
            </a:r>
            <a:r>
              <a:rPr lang="fr-FR" u="sng" dirty="0" smtClean="0"/>
              <a:t>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 He was crowned after the death of his father in 996.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The </a:t>
            </a:r>
            <a:r>
              <a:rPr lang="en-US" sz="2800" dirty="0" err="1" smtClean="0"/>
              <a:t>Capetian</a:t>
            </a:r>
            <a:r>
              <a:rPr lang="en-US" sz="2800" dirty="0" smtClean="0"/>
              <a:t> dynasty lasted eight centuries.</a:t>
            </a:r>
          </a:p>
          <a:p>
            <a:pPr>
              <a:buFont typeface="Wingdings" pitchFamily="2" charset="2"/>
              <a:buChar char="q"/>
            </a:pPr>
            <a:endParaRPr lang="en-US" sz="2800" b="1" dirty="0" smtClean="0"/>
          </a:p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endParaRPr lang="fr-FR" sz="2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fr-FR" sz="2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fr-FR" sz="2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fr-FR" sz="2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fr-FR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7378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142</TotalTime>
  <Words>105</Words>
  <Application>Microsoft Office PowerPoint</Application>
  <PresentationFormat>Affichage à l'écran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Verve</vt:lpstr>
      <vt:lpstr>Hugues Capet </vt:lpstr>
      <vt:lpstr>              Biography</vt:lpstr>
      <vt:lpstr>         Access to power</vt:lpstr>
      <vt:lpstr>Creation of the Dynasty</vt:lpstr>
      <vt:lpstr>            QUESTION:</vt:lpstr>
      <vt:lpstr>             Answer:</vt:lpstr>
    </vt:vector>
  </TitlesOfParts>
  <Company>Lycée Couzinet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Hugues Capet</dc:title>
  <dc:creator>Couzinet</dc:creator>
  <cp:lastModifiedBy>utilisateur</cp:lastModifiedBy>
  <cp:revision>26</cp:revision>
  <dcterms:created xsi:type="dcterms:W3CDTF">2012-10-24T06:44:44Z</dcterms:created>
  <dcterms:modified xsi:type="dcterms:W3CDTF">2012-12-03T23:12:11Z</dcterms:modified>
</cp:coreProperties>
</file>