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6482-614C-40E9-9E04-A4F7119CB891}" type="datetimeFigureOut">
              <a:rPr lang="fr-FR" smtClean="0"/>
              <a:pPr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5CE5-E868-4204-8629-3696BF6B56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6/65/Chlodwigs_taufe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7744" y="476672"/>
            <a:ext cx="4896544" cy="15121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9600" dirty="0" smtClean="0"/>
              <a:t>CLOVIS </a:t>
            </a:r>
            <a:r>
              <a:rPr lang="fr-FR" dirty="0" smtClean="0"/>
              <a:t>                 </a:t>
            </a:r>
            <a:endParaRPr lang="fr-FR" dirty="0"/>
          </a:p>
        </p:txBody>
      </p:sp>
      <p:pic>
        <p:nvPicPr>
          <p:cNvPr id="4" name="Picture 2" descr="http://upload.wikimedia.org/wikipedia/commons/thumb/0/0e/Sculpture.Notre.Dame.de.Corbeil.png/200px-Sculpture.Notre.Dame.de.Corbe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48880"/>
            <a:ext cx="3419872" cy="3967052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272808" cy="1152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8800" dirty="0" smtClean="0"/>
              <a:t>CLOVIS</a:t>
            </a:r>
            <a:endParaRPr lang="fr-FR" sz="8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07904" y="3573016"/>
            <a:ext cx="2728392" cy="18722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Clovis was born in </a:t>
            </a:r>
            <a:r>
              <a:rPr lang="en-US" dirty="0" smtClean="0">
                <a:solidFill>
                  <a:schemeClr val="tx1"/>
                </a:solidFill>
              </a:rPr>
              <a:t>466, was</a:t>
            </a:r>
            <a:r>
              <a:rPr lang="fr-FR" dirty="0" smtClean="0"/>
              <a:t> </a:t>
            </a:r>
            <a:r>
              <a:rPr lang="fr-FR" sz="3400" dirty="0" err="1" smtClean="0">
                <a:solidFill>
                  <a:schemeClr val="tx1"/>
                </a:solidFill>
                <a:latin typeface="+mj-lt"/>
              </a:rPr>
              <a:t>batipsed</a:t>
            </a:r>
            <a:endParaRPr lang="fr-FR" sz="3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 496 and died </a:t>
            </a:r>
            <a:r>
              <a:rPr lang="en-US" dirty="0">
                <a:solidFill>
                  <a:schemeClr val="tx1"/>
                </a:solidFill>
              </a:rPr>
              <a:t>in Paris on </a:t>
            </a:r>
            <a:r>
              <a:rPr lang="en-US" dirty="0" smtClean="0">
                <a:solidFill>
                  <a:schemeClr val="tx1"/>
                </a:solidFill>
              </a:rPr>
              <a:t>27 November 511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He was King of the </a:t>
            </a:r>
            <a:r>
              <a:rPr lang="en-US" dirty="0" err="1" smtClean="0">
                <a:solidFill>
                  <a:schemeClr val="tx1"/>
                </a:solidFill>
              </a:rPr>
              <a:t>Salian</a:t>
            </a:r>
            <a:r>
              <a:rPr lang="en-US" dirty="0" smtClean="0">
                <a:solidFill>
                  <a:schemeClr val="tx1"/>
                </a:solidFill>
              </a:rPr>
              <a:t> Franks.</a:t>
            </a:r>
            <a:endParaRPr lang="en-US" dirty="0">
              <a:solidFill>
                <a:schemeClr val="tx1"/>
              </a:solidFill>
            </a:endParaRPr>
          </a:p>
          <a:p>
            <a:endParaRPr lang="fr-FR" dirty="0" smtClean="0"/>
          </a:p>
        </p:txBody>
      </p:sp>
      <p:pic>
        <p:nvPicPr>
          <p:cNvPr id="4" name="Picture 2" descr="http://upload.wikimedia.org/wikipedia/commons/thumb/0/0e/Sculpture.Notre.Dame.de.Corbeil.png/200px-Sculpture.Notre.Dame.de.Corbei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2771800" cy="3215288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" name="Picture 2" descr="Fichier:Chlodwigs tauf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293096"/>
            <a:ext cx="1590307" cy="214066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1" name="Rectangle 10"/>
          <p:cNvSpPr/>
          <p:nvPr/>
        </p:nvSpPr>
        <p:spPr>
          <a:xfrm>
            <a:off x="0" y="1340768"/>
            <a:ext cx="7596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5400" dirty="0" smtClean="0">
                <a:solidFill>
                  <a:srgbClr val="FF0000"/>
                </a:solidFill>
              </a:rPr>
              <a:t>                                                     	The </a:t>
            </a:r>
            <a:r>
              <a:rPr lang="fr-FR" sz="5400" dirty="0">
                <a:solidFill>
                  <a:srgbClr val="FF0000"/>
                </a:solidFill>
              </a:rPr>
              <a:t>birth of Clovis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340352" cy="1296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7300" dirty="0" smtClean="0"/>
              <a:t>The </a:t>
            </a:r>
            <a:r>
              <a:rPr lang="fr-FR" sz="7300" dirty="0" err="1"/>
              <a:t>reign</a:t>
            </a:r>
            <a:r>
              <a:rPr lang="fr-FR" sz="7300" dirty="0"/>
              <a:t> of Clovis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8064" y="1916832"/>
            <a:ext cx="3672408" cy="46085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He was king from 481 to 511 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He made ​​alliances to expand his kingdom 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 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conquest of the kingdom of Syagrius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 with </a:t>
            </a:r>
            <a:r>
              <a:rPr lang="en-US" dirty="0">
                <a:solidFill>
                  <a:schemeClr val="tx1"/>
                </a:solidFill>
              </a:rPr>
              <a:t>Ripuarians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with </a:t>
            </a:r>
            <a:r>
              <a:rPr lang="en-US" dirty="0">
                <a:solidFill>
                  <a:schemeClr val="tx1"/>
                </a:solidFill>
              </a:rPr>
              <a:t>the Romans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algn="l"/>
            <a:endParaRPr lang="fr-FR" dirty="0"/>
          </a:p>
        </p:txBody>
      </p:sp>
      <p:pic>
        <p:nvPicPr>
          <p:cNvPr id="4" name="Picture 2" descr="http://www.histoire-fr.com/images/clovis_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3059832" cy="477600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8900" dirty="0" smtClean="0"/>
              <a:t>Questions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3968" y="1844824"/>
            <a:ext cx="4860032" cy="24482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 </a:t>
            </a:r>
            <a:r>
              <a:rPr lang="en-US" dirty="0" smtClean="0">
                <a:solidFill>
                  <a:schemeClr val="tx1"/>
                </a:solidFill>
              </a:rPr>
              <a:t>– When was Clovis baptized ?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en-US" dirty="0">
                <a:solidFill>
                  <a:schemeClr val="tx1"/>
                </a:solidFill>
              </a:rPr>
              <a:t>- When </a:t>
            </a:r>
            <a:r>
              <a:rPr lang="en-US" dirty="0" smtClean="0">
                <a:solidFill>
                  <a:schemeClr val="tx1"/>
                </a:solidFill>
              </a:rPr>
              <a:t>was he king </a:t>
            </a:r>
            <a:r>
              <a:rPr lang="en-US" dirty="0">
                <a:solidFill>
                  <a:schemeClr val="tx1"/>
                </a:solidFill>
              </a:rPr>
              <a:t>of all the Franks?</a:t>
            </a:r>
          </a:p>
          <a:p>
            <a:endParaRPr lang="fr-FR" dirty="0"/>
          </a:p>
        </p:txBody>
      </p:sp>
      <p:pic>
        <p:nvPicPr>
          <p:cNvPr id="4" name="Picture 2" descr="http://www.histoire-fr.com/images/clovis_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2200845" cy="343523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Image 4" descr="Clov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149080"/>
            <a:ext cx="2139656" cy="2483825"/>
          </a:xfrm>
          <a:prstGeom prst="rect">
            <a:avLst/>
          </a:prstGeom>
          <a:ln w="28575">
            <a:solidFill>
              <a:schemeClr val="bg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9600" dirty="0" smtClean="0"/>
              <a:t>Answer</a:t>
            </a:r>
            <a:endParaRPr lang="fr-FR" sz="9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544816" cy="25388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1 - His baptism was in 496 in Reims</a:t>
            </a:r>
          </a:p>
          <a:p>
            <a:r>
              <a:rPr lang="en-US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2-He was the king of the Franks from 481 to 511</a:t>
            </a:r>
          </a:p>
          <a:p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57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CLOVIS                  </vt:lpstr>
      <vt:lpstr>CLOVIS</vt:lpstr>
      <vt:lpstr> The reign of Clovis </vt:lpstr>
      <vt:lpstr> Questions </vt:lpstr>
      <vt:lpstr>Answer</vt:lpstr>
    </vt:vector>
  </TitlesOfParts>
  <Company>Lycée Couzinet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CLOVIS</dc:title>
  <dc:creator>Couzinet</dc:creator>
  <cp:lastModifiedBy>utilisateur</cp:lastModifiedBy>
  <cp:revision>13</cp:revision>
  <dcterms:created xsi:type="dcterms:W3CDTF">2012-10-17T09:51:44Z</dcterms:created>
  <dcterms:modified xsi:type="dcterms:W3CDTF">2012-12-03T23:06:55Z</dcterms:modified>
</cp:coreProperties>
</file>