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D868D45-3911-43C7-BA4F-D6D1D576E9D9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A0D35B9-90D4-4546-83C7-212E9FD9D6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21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D35B9-90D4-4546-83C7-212E9FD9D66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D19F-D39D-4B08-BD5C-8C3643D7E221}" type="datetimeFigureOut">
              <a:rPr lang="fr-FR" smtClean="0"/>
              <a:pPr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D839-8B15-4F73-9AC9-4063A971D9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-142217"/>
            <a:ext cx="4572000" cy="712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Bonjour à tous,</a:t>
            </a: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               Les fêtes de fin d’année approchent…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Pour les agrémenter, nous vous proposons de commander des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ballotins de chocolats au lait, chocolats noirs ou chocolats variés 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 la MAISON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FLORAN, à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Grenoble.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Le ballotin de 200g : </a:t>
            </a: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euros.</a:t>
            </a:r>
          </a:p>
          <a:p>
            <a:pPr marL="0" marR="0" lvl="0" indent="0" algn="ctr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Votre participation à cette action est importante. Les bénéfices seront reversés aux écoles Jean Jaurès et La </a:t>
            </a:r>
            <a:r>
              <a:rPr kumimoji="0" lang="fr-FR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Passière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et aideront à financer les différentes activités scolaires de vos enfants. 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Une agréable bonne action ! Ne vous privez pas. Pensez à le proposer à vos parents, amis, voisins, collègues de travail et faites une commande groupée, le nombre de ballotins par commande n’est pas limité.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Merci de remettre votre commande pour le 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mardi 10 décembre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dans la boite aux lettres de l’A.P.E ou aux maîtresses de vos enfants.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Ces chocolats vous seront livrés </a:t>
            </a: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le jeudi</a:t>
            </a:r>
            <a:r>
              <a:rPr kumimoji="0" lang="fr-FR" sz="11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 décembre </a:t>
            </a: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 </a:t>
            </a: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16h30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à 18h30 </a:t>
            </a:r>
            <a:r>
              <a:rPr lang="fr-FR" sz="1100" u="sng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à l’école maternelle de Froges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sz="11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-----------------------------------------------------------------------------------------------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Commande de Mr, Mme …………………………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N° de tel :</a:t>
            </a:r>
            <a:r>
              <a:rPr kumimoji="0" lang="fr-FR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…………………………………………..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Mail :……………………………………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Nom de l’élève : </a:t>
            </a: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…………………………………</a:t>
            </a: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Ecole : …………………………Classe : 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……………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Nombre de ballotins, chocolats au lait:…………………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Nombre de ballotins, chocolats noirs:………………….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Nombre</a:t>
            </a:r>
            <a:r>
              <a:rPr kumimoji="0" lang="fr-FR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de ballotins, chocola</a:t>
            </a: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ts variés:…………………</a:t>
            </a: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Total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 la commande </a:t>
            </a: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:………… X </a:t>
            </a: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euros = …………………</a:t>
            </a: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Votre chèque est à adresser à l’Association Jean Pass.</a:t>
            </a: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Nous vous souhaitons  de très belles fêtes de fin d’année.</a:t>
            </a: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906403">
            <a:off x="1" y="125457"/>
            <a:ext cx="1835695" cy="830997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fr-FR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CHOCOLATS </a:t>
            </a:r>
          </a:p>
          <a:p>
            <a:pPr algn="ctr"/>
            <a:r>
              <a:rPr lang="fr-FR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 NOEL</a:t>
            </a:r>
            <a:endParaRPr lang="fr-FR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3431871" y="4484829"/>
            <a:ext cx="939696" cy="867032"/>
            <a:chOff x="10824" y="10864"/>
            <a:chExt cx="327" cy="245"/>
          </a:xfrm>
        </p:grpSpPr>
        <p:sp>
          <p:nvSpPr>
            <p:cNvPr id="3077" name="WordArt 5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10892" y="10864"/>
              <a:ext cx="179" cy="48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fr-FR" sz="4000" kern="10" spc="80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/>
                  <a:latin typeface="Comic Sans MS"/>
                </a:rPr>
                <a:t>A.P.E.</a:t>
              </a:r>
              <a:endParaRPr lang="fr-FR" sz="4000" kern="10" spc="8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Comic Sans MS"/>
              </a:endParaRPr>
            </a:p>
          </p:txBody>
        </p:sp>
        <p:sp>
          <p:nvSpPr>
            <p:cNvPr id="3078" name="WordArt 6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10824" y="10919"/>
              <a:ext cx="327" cy="109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 rtl="0"/>
              <a:r>
                <a:rPr lang="fr-FR" sz="3600" b="1" kern="10" spc="0" dirty="0" err="1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Comic Sans MS"/>
                </a:rPr>
                <a:t>Jean’Pass</a:t>
              </a:r>
              <a:endParaRPr lang="fr-FR" sz="3600" b="1" kern="10" spc="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omic Sans MS"/>
              </a:endParaRPr>
            </a:p>
          </p:txBody>
        </p:sp>
        <p:sp>
          <p:nvSpPr>
            <p:cNvPr id="3079" name="WordArt 7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10881" y="11041"/>
              <a:ext cx="203" cy="68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rtl="0"/>
              <a:r>
                <a:rPr lang="fr-FR" sz="4000" kern="10" spc="80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/>
                  <a:latin typeface="Comic Sans MS"/>
                </a:rPr>
                <a:t>Froges</a:t>
              </a:r>
              <a:endParaRPr lang="fr-FR" sz="4000" kern="10" spc="8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Comic Sans MS"/>
              </a:endParaRPr>
            </a:p>
          </p:txBody>
        </p:sp>
      </p:grp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72000" y="-357660"/>
            <a:ext cx="4572000" cy="755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Bonjour à tous,</a:t>
            </a: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               Les fêtes de fin d’année approchent…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Pour les agrémenter, nous vous proposons de commander des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ballotins de chocolats au lait, chocolats noirs ou chocolats variés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 la MAISON FLORAN, à Grenoble.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Le ballotin de 200g : </a:t>
            </a: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 </a:t>
            </a: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euros.</a:t>
            </a:r>
          </a:p>
          <a:p>
            <a:pPr marL="0" marR="0" lvl="0" indent="0" algn="ctr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Votre participation à cette action est importante. Les bénéfices seront reversés aux écoles Jean Jaurès et La </a:t>
            </a:r>
            <a:r>
              <a:rPr kumimoji="0" lang="fr-FR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Passière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et aideront à financer les différentes activités scolaires de vos enfants. 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Une agréable bonne action ! Ne vous privez pas. Pensez à le proposer à vos parents, amis, voisins, collègues de travail et faites une commande groupée, le nombre de ballotins par commande n’est pas limité.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Merci de remettre votre commande pour le </a:t>
            </a:r>
            <a:r>
              <a:rPr lang="fr-FR" sz="11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mardi 10 décembre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dans 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 boite aux lettres de l’A.P.E ou aux maîtresses de vos enfants.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Ces chocolats vous seront livrés </a:t>
            </a:r>
            <a:r>
              <a:rPr lang="fr-FR" sz="1100" u="sng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jeudi 19 décembre </a:t>
            </a:r>
            <a:r>
              <a:rPr lang="fr-FR" sz="1100" u="sng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 16h30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à 18h30 à l’école maternelle de Froges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sz="11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-----------------------------------------------------------------------------------------------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sz="600" dirty="0"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Commande de Mr, Mme …………………………</a:t>
            </a: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N° de tel :</a:t>
            </a:r>
            <a:r>
              <a:rPr kumimoji="0" lang="fr-FR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…………………………………………..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Mail :……………………………………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Nom de l’élève : …………………………………</a:t>
            </a: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Ecole : …………………………Classe : ………………</a:t>
            </a:r>
            <a:endParaRPr kumimoji="0" lang="fr-FR" sz="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Nombre de ballotins, chocolats au lait:…………………</a:t>
            </a: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Nombre de ballotins, chocolats noirs:………………….</a:t>
            </a: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Nombre de ballotins, chocolats variés:…………………</a:t>
            </a: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600" dirty="0">
              <a:latin typeface="Arial" pitchFamily="34" charset="0"/>
            </a:endParaRP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Total de la commande :………… X 12 euros = …………………</a:t>
            </a:r>
          </a:p>
          <a:p>
            <a:pPr lvl="0" defTabSz="923925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600" b="1" dirty="0"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Votre chèque est à adresser à l’Association Jean Pass.</a:t>
            </a: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Nous vous souhaitons  de très belles fêtes de fin d’année.</a:t>
            </a:r>
            <a:endParaRPr kumimoji="0" lang="fr-FR" sz="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239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7997938" y="4291952"/>
            <a:ext cx="933129" cy="750776"/>
            <a:chOff x="10824" y="10864"/>
            <a:chExt cx="327" cy="245"/>
          </a:xfrm>
        </p:grpSpPr>
        <p:sp>
          <p:nvSpPr>
            <p:cNvPr id="18" name="WordArt 5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10892" y="10864"/>
              <a:ext cx="179" cy="48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fr-FR" sz="4000" kern="10" spc="80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/>
                  <a:latin typeface="Comic Sans MS"/>
                </a:rPr>
                <a:t>A.P.E.</a:t>
              </a:r>
              <a:endParaRPr lang="fr-FR" sz="4000" kern="10" spc="8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Comic Sans MS"/>
              </a:endParaRPr>
            </a:p>
          </p:txBody>
        </p:sp>
        <p:sp>
          <p:nvSpPr>
            <p:cNvPr id="19" name="WordArt 6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10824" y="10919"/>
              <a:ext cx="327" cy="109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 rtl="0"/>
              <a:r>
                <a:rPr lang="fr-FR" sz="3600" b="1" kern="10" spc="0" dirty="0" err="1" smtClean="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Comic Sans MS"/>
                </a:rPr>
                <a:t>Jean’Pass</a:t>
              </a:r>
              <a:endParaRPr lang="fr-FR" sz="3600" b="1" kern="10" spc="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omic Sans MS"/>
              </a:endParaRPr>
            </a:p>
          </p:txBody>
        </p:sp>
        <p:sp>
          <p:nvSpPr>
            <p:cNvPr id="20" name="WordArt 7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10881" y="11041"/>
              <a:ext cx="203" cy="68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rtl="0"/>
              <a:r>
                <a:rPr lang="fr-FR" sz="4000" kern="10" spc="80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/>
                  <a:latin typeface="Comic Sans MS"/>
                </a:rPr>
                <a:t>Froges</a:t>
              </a:r>
              <a:endParaRPr lang="fr-FR" sz="4000" kern="10" spc="8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/>
                <a:latin typeface="Comic Sans MS"/>
              </a:endParaRPr>
            </a:p>
          </p:txBody>
        </p:sp>
      </p:grpSp>
      <p:cxnSp>
        <p:nvCxnSpPr>
          <p:cNvPr id="26" name="Connecteur droit 25"/>
          <p:cNvCxnSpPr>
            <a:stCxn id="3074" idx="0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906403">
            <a:off x="4504552" y="125457"/>
            <a:ext cx="1835695" cy="830997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fr-FR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CHOCOLATS </a:t>
            </a:r>
          </a:p>
          <a:p>
            <a:pPr algn="ctr"/>
            <a:r>
              <a:rPr lang="fr-FR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 NOEL</a:t>
            </a:r>
            <a:endParaRPr lang="fr-FR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0" y="1"/>
            <a:ext cx="1505218" cy="3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272"/>
            <a:ext cx="1505218" cy="3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23</Words>
  <Application>Microsoft Office PowerPoint</Application>
  <PresentationFormat>Affichage à l'écran (4:3)</PresentationFormat>
  <Paragraphs>84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Maison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Candice ROBERT</dc:creator>
  <cp:lastModifiedBy>Cécile</cp:lastModifiedBy>
  <cp:revision>10</cp:revision>
  <dcterms:created xsi:type="dcterms:W3CDTF">2011-11-09T21:14:49Z</dcterms:created>
  <dcterms:modified xsi:type="dcterms:W3CDTF">2013-11-17T14:48:19Z</dcterms:modified>
</cp:coreProperties>
</file>