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1"/>
  </p:sldMasterIdLst>
  <p:notesMasterIdLst>
    <p:notesMasterId r:id="rId45"/>
  </p:notesMasterIdLst>
  <p:sldIdLst>
    <p:sldId id="581" r:id="rId2"/>
    <p:sldId id="696" r:id="rId3"/>
    <p:sldId id="695" r:id="rId4"/>
    <p:sldId id="711" r:id="rId5"/>
    <p:sldId id="697" r:id="rId6"/>
    <p:sldId id="699" r:id="rId7"/>
    <p:sldId id="701" r:id="rId8"/>
    <p:sldId id="700" r:id="rId9"/>
    <p:sldId id="702" r:id="rId10"/>
    <p:sldId id="703" r:id="rId11"/>
    <p:sldId id="704" r:id="rId12"/>
    <p:sldId id="705" r:id="rId13"/>
    <p:sldId id="706" r:id="rId14"/>
    <p:sldId id="707" r:id="rId15"/>
    <p:sldId id="708" r:id="rId16"/>
    <p:sldId id="709" r:id="rId17"/>
    <p:sldId id="710" r:id="rId18"/>
    <p:sldId id="712" r:id="rId19"/>
    <p:sldId id="713" r:id="rId20"/>
    <p:sldId id="714" r:id="rId21"/>
    <p:sldId id="716" r:id="rId22"/>
    <p:sldId id="715" r:id="rId23"/>
    <p:sldId id="724" r:id="rId24"/>
    <p:sldId id="723" r:id="rId25"/>
    <p:sldId id="719" r:id="rId26"/>
    <p:sldId id="725" r:id="rId27"/>
    <p:sldId id="726" r:id="rId28"/>
    <p:sldId id="727" r:id="rId29"/>
    <p:sldId id="720" r:id="rId30"/>
    <p:sldId id="728" r:id="rId31"/>
    <p:sldId id="729" r:id="rId32"/>
    <p:sldId id="721" r:id="rId33"/>
    <p:sldId id="730" r:id="rId34"/>
    <p:sldId id="732" r:id="rId35"/>
    <p:sldId id="731" r:id="rId36"/>
    <p:sldId id="722" r:id="rId37"/>
    <p:sldId id="733" r:id="rId38"/>
    <p:sldId id="734" r:id="rId39"/>
    <p:sldId id="736" r:id="rId40"/>
    <p:sldId id="735" r:id="rId41"/>
    <p:sldId id="737" r:id="rId42"/>
    <p:sldId id="738" r:id="rId43"/>
    <p:sldId id="739" r:id="rId4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6474" autoAdjust="0"/>
  </p:normalViewPr>
  <p:slideViewPr>
    <p:cSldViewPr>
      <p:cViewPr varScale="1">
        <p:scale>
          <a:sx n="112" d="100"/>
          <a:sy n="112" d="100"/>
        </p:scale>
        <p:origin x="8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11/03/2018</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extLst>
      <p:ext uri="{BB962C8B-B14F-4D97-AF65-F5344CB8AC3E}">
        <p14:creationId xmlns:p14="http://schemas.microsoft.com/office/powerpoint/2010/main" val="30299432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a:t>
            </a:fld>
            <a:endParaRPr lang="fr-FR" dirty="0"/>
          </a:p>
        </p:txBody>
      </p:sp>
    </p:spTree>
    <p:extLst>
      <p:ext uri="{BB962C8B-B14F-4D97-AF65-F5344CB8AC3E}">
        <p14:creationId xmlns:p14="http://schemas.microsoft.com/office/powerpoint/2010/main" val="134205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10</a:t>
            </a:fld>
            <a:endParaRPr lang="fr-FR" dirty="0"/>
          </a:p>
        </p:txBody>
      </p:sp>
    </p:spTree>
    <p:extLst>
      <p:ext uri="{BB962C8B-B14F-4D97-AF65-F5344CB8AC3E}">
        <p14:creationId xmlns:p14="http://schemas.microsoft.com/office/powerpoint/2010/main" val="3757206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11</a:t>
            </a:fld>
            <a:endParaRPr lang="fr-FR" dirty="0"/>
          </a:p>
        </p:txBody>
      </p:sp>
    </p:spTree>
    <p:extLst>
      <p:ext uri="{BB962C8B-B14F-4D97-AF65-F5344CB8AC3E}">
        <p14:creationId xmlns:p14="http://schemas.microsoft.com/office/powerpoint/2010/main" val="4256889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12</a:t>
            </a:fld>
            <a:endParaRPr lang="fr-FR" dirty="0"/>
          </a:p>
        </p:txBody>
      </p:sp>
    </p:spTree>
    <p:extLst>
      <p:ext uri="{BB962C8B-B14F-4D97-AF65-F5344CB8AC3E}">
        <p14:creationId xmlns:p14="http://schemas.microsoft.com/office/powerpoint/2010/main" val="2729172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13</a:t>
            </a:fld>
            <a:endParaRPr lang="fr-FR" dirty="0"/>
          </a:p>
        </p:txBody>
      </p:sp>
    </p:spTree>
    <p:extLst>
      <p:ext uri="{BB962C8B-B14F-4D97-AF65-F5344CB8AC3E}">
        <p14:creationId xmlns:p14="http://schemas.microsoft.com/office/powerpoint/2010/main" val="4162650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14</a:t>
            </a:fld>
            <a:endParaRPr lang="fr-FR" dirty="0"/>
          </a:p>
        </p:txBody>
      </p:sp>
    </p:spTree>
    <p:extLst>
      <p:ext uri="{BB962C8B-B14F-4D97-AF65-F5344CB8AC3E}">
        <p14:creationId xmlns:p14="http://schemas.microsoft.com/office/powerpoint/2010/main" val="3778166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15</a:t>
            </a:fld>
            <a:endParaRPr lang="fr-FR" dirty="0"/>
          </a:p>
        </p:txBody>
      </p:sp>
    </p:spTree>
    <p:extLst>
      <p:ext uri="{BB962C8B-B14F-4D97-AF65-F5344CB8AC3E}">
        <p14:creationId xmlns:p14="http://schemas.microsoft.com/office/powerpoint/2010/main" val="327803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16</a:t>
            </a:fld>
            <a:endParaRPr lang="fr-FR" dirty="0"/>
          </a:p>
        </p:txBody>
      </p:sp>
    </p:spTree>
    <p:extLst>
      <p:ext uri="{BB962C8B-B14F-4D97-AF65-F5344CB8AC3E}">
        <p14:creationId xmlns:p14="http://schemas.microsoft.com/office/powerpoint/2010/main" val="3872465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17</a:t>
            </a:fld>
            <a:endParaRPr lang="fr-FR" dirty="0"/>
          </a:p>
        </p:txBody>
      </p:sp>
    </p:spTree>
    <p:extLst>
      <p:ext uri="{BB962C8B-B14F-4D97-AF65-F5344CB8AC3E}">
        <p14:creationId xmlns:p14="http://schemas.microsoft.com/office/powerpoint/2010/main" val="3156306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18</a:t>
            </a:fld>
            <a:endParaRPr lang="fr-FR" dirty="0"/>
          </a:p>
        </p:txBody>
      </p:sp>
    </p:spTree>
    <p:extLst>
      <p:ext uri="{BB962C8B-B14F-4D97-AF65-F5344CB8AC3E}">
        <p14:creationId xmlns:p14="http://schemas.microsoft.com/office/powerpoint/2010/main" val="4127911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19</a:t>
            </a:fld>
            <a:endParaRPr lang="fr-FR" dirty="0"/>
          </a:p>
        </p:txBody>
      </p:sp>
    </p:spTree>
    <p:extLst>
      <p:ext uri="{BB962C8B-B14F-4D97-AF65-F5344CB8AC3E}">
        <p14:creationId xmlns:p14="http://schemas.microsoft.com/office/powerpoint/2010/main" val="326088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a:t>
            </a:fld>
            <a:endParaRPr lang="fr-FR" dirty="0"/>
          </a:p>
        </p:txBody>
      </p:sp>
    </p:spTree>
    <p:extLst>
      <p:ext uri="{BB962C8B-B14F-4D97-AF65-F5344CB8AC3E}">
        <p14:creationId xmlns:p14="http://schemas.microsoft.com/office/powerpoint/2010/main" val="3039754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20</a:t>
            </a:fld>
            <a:endParaRPr lang="fr-FR" dirty="0"/>
          </a:p>
        </p:txBody>
      </p:sp>
    </p:spTree>
    <p:extLst>
      <p:ext uri="{BB962C8B-B14F-4D97-AF65-F5344CB8AC3E}">
        <p14:creationId xmlns:p14="http://schemas.microsoft.com/office/powerpoint/2010/main" val="402471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21</a:t>
            </a:fld>
            <a:endParaRPr lang="fr-FR" dirty="0"/>
          </a:p>
        </p:txBody>
      </p:sp>
    </p:spTree>
    <p:extLst>
      <p:ext uri="{BB962C8B-B14F-4D97-AF65-F5344CB8AC3E}">
        <p14:creationId xmlns:p14="http://schemas.microsoft.com/office/powerpoint/2010/main" val="3829690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22</a:t>
            </a:fld>
            <a:endParaRPr lang="fr-FR" dirty="0"/>
          </a:p>
        </p:txBody>
      </p:sp>
    </p:spTree>
    <p:extLst>
      <p:ext uri="{BB962C8B-B14F-4D97-AF65-F5344CB8AC3E}">
        <p14:creationId xmlns:p14="http://schemas.microsoft.com/office/powerpoint/2010/main" val="28173500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23</a:t>
            </a:fld>
            <a:endParaRPr lang="fr-FR" dirty="0"/>
          </a:p>
        </p:txBody>
      </p:sp>
    </p:spTree>
    <p:extLst>
      <p:ext uri="{BB962C8B-B14F-4D97-AF65-F5344CB8AC3E}">
        <p14:creationId xmlns:p14="http://schemas.microsoft.com/office/powerpoint/2010/main" val="399546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24</a:t>
            </a:fld>
            <a:endParaRPr lang="fr-FR" dirty="0"/>
          </a:p>
        </p:txBody>
      </p:sp>
    </p:spTree>
    <p:extLst>
      <p:ext uri="{BB962C8B-B14F-4D97-AF65-F5344CB8AC3E}">
        <p14:creationId xmlns:p14="http://schemas.microsoft.com/office/powerpoint/2010/main" val="4482398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25</a:t>
            </a:fld>
            <a:endParaRPr lang="fr-FR" dirty="0"/>
          </a:p>
        </p:txBody>
      </p:sp>
    </p:spTree>
    <p:extLst>
      <p:ext uri="{BB962C8B-B14F-4D97-AF65-F5344CB8AC3E}">
        <p14:creationId xmlns:p14="http://schemas.microsoft.com/office/powerpoint/2010/main" val="2078356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26</a:t>
            </a:fld>
            <a:endParaRPr lang="fr-FR" dirty="0"/>
          </a:p>
        </p:txBody>
      </p:sp>
    </p:spTree>
    <p:extLst>
      <p:ext uri="{BB962C8B-B14F-4D97-AF65-F5344CB8AC3E}">
        <p14:creationId xmlns:p14="http://schemas.microsoft.com/office/powerpoint/2010/main" val="650534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27</a:t>
            </a:fld>
            <a:endParaRPr lang="fr-FR" dirty="0"/>
          </a:p>
        </p:txBody>
      </p:sp>
    </p:spTree>
    <p:extLst>
      <p:ext uri="{BB962C8B-B14F-4D97-AF65-F5344CB8AC3E}">
        <p14:creationId xmlns:p14="http://schemas.microsoft.com/office/powerpoint/2010/main" val="37148000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28</a:t>
            </a:fld>
            <a:endParaRPr lang="fr-FR" dirty="0"/>
          </a:p>
        </p:txBody>
      </p:sp>
    </p:spTree>
    <p:extLst>
      <p:ext uri="{BB962C8B-B14F-4D97-AF65-F5344CB8AC3E}">
        <p14:creationId xmlns:p14="http://schemas.microsoft.com/office/powerpoint/2010/main" val="14320486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29</a:t>
            </a:fld>
            <a:endParaRPr lang="fr-FR" dirty="0"/>
          </a:p>
        </p:txBody>
      </p:sp>
    </p:spTree>
    <p:extLst>
      <p:ext uri="{BB962C8B-B14F-4D97-AF65-F5344CB8AC3E}">
        <p14:creationId xmlns:p14="http://schemas.microsoft.com/office/powerpoint/2010/main" val="3260931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a:t>
            </a:fld>
            <a:endParaRPr lang="fr-FR" dirty="0"/>
          </a:p>
        </p:txBody>
      </p:sp>
    </p:spTree>
    <p:extLst>
      <p:ext uri="{BB962C8B-B14F-4D97-AF65-F5344CB8AC3E}">
        <p14:creationId xmlns:p14="http://schemas.microsoft.com/office/powerpoint/2010/main" val="5276766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30</a:t>
            </a:fld>
            <a:endParaRPr lang="fr-FR" dirty="0"/>
          </a:p>
        </p:txBody>
      </p:sp>
    </p:spTree>
    <p:extLst>
      <p:ext uri="{BB962C8B-B14F-4D97-AF65-F5344CB8AC3E}">
        <p14:creationId xmlns:p14="http://schemas.microsoft.com/office/powerpoint/2010/main" val="3852619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31</a:t>
            </a:fld>
            <a:endParaRPr lang="fr-FR" dirty="0"/>
          </a:p>
        </p:txBody>
      </p:sp>
    </p:spTree>
    <p:extLst>
      <p:ext uri="{BB962C8B-B14F-4D97-AF65-F5344CB8AC3E}">
        <p14:creationId xmlns:p14="http://schemas.microsoft.com/office/powerpoint/2010/main" val="6247327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32</a:t>
            </a:fld>
            <a:endParaRPr lang="fr-FR" dirty="0"/>
          </a:p>
        </p:txBody>
      </p:sp>
    </p:spTree>
    <p:extLst>
      <p:ext uri="{BB962C8B-B14F-4D97-AF65-F5344CB8AC3E}">
        <p14:creationId xmlns:p14="http://schemas.microsoft.com/office/powerpoint/2010/main" val="3150515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33</a:t>
            </a:fld>
            <a:endParaRPr lang="fr-FR" dirty="0"/>
          </a:p>
        </p:txBody>
      </p:sp>
    </p:spTree>
    <p:extLst>
      <p:ext uri="{BB962C8B-B14F-4D97-AF65-F5344CB8AC3E}">
        <p14:creationId xmlns:p14="http://schemas.microsoft.com/office/powerpoint/2010/main" val="40549048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34</a:t>
            </a:fld>
            <a:endParaRPr lang="fr-FR" dirty="0"/>
          </a:p>
        </p:txBody>
      </p:sp>
    </p:spTree>
    <p:extLst>
      <p:ext uri="{BB962C8B-B14F-4D97-AF65-F5344CB8AC3E}">
        <p14:creationId xmlns:p14="http://schemas.microsoft.com/office/powerpoint/2010/main" val="23847843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35</a:t>
            </a:fld>
            <a:endParaRPr lang="fr-FR" dirty="0"/>
          </a:p>
        </p:txBody>
      </p:sp>
    </p:spTree>
    <p:extLst>
      <p:ext uri="{BB962C8B-B14F-4D97-AF65-F5344CB8AC3E}">
        <p14:creationId xmlns:p14="http://schemas.microsoft.com/office/powerpoint/2010/main" val="31449591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36</a:t>
            </a:fld>
            <a:endParaRPr lang="fr-FR" dirty="0"/>
          </a:p>
        </p:txBody>
      </p:sp>
    </p:spTree>
    <p:extLst>
      <p:ext uri="{BB962C8B-B14F-4D97-AF65-F5344CB8AC3E}">
        <p14:creationId xmlns:p14="http://schemas.microsoft.com/office/powerpoint/2010/main" val="2953870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37</a:t>
            </a:fld>
            <a:endParaRPr lang="fr-FR" dirty="0"/>
          </a:p>
        </p:txBody>
      </p:sp>
    </p:spTree>
    <p:extLst>
      <p:ext uri="{BB962C8B-B14F-4D97-AF65-F5344CB8AC3E}">
        <p14:creationId xmlns:p14="http://schemas.microsoft.com/office/powerpoint/2010/main" val="16526206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38</a:t>
            </a:fld>
            <a:endParaRPr lang="fr-FR" dirty="0"/>
          </a:p>
        </p:txBody>
      </p:sp>
    </p:spTree>
    <p:extLst>
      <p:ext uri="{BB962C8B-B14F-4D97-AF65-F5344CB8AC3E}">
        <p14:creationId xmlns:p14="http://schemas.microsoft.com/office/powerpoint/2010/main" val="65954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39</a:t>
            </a:fld>
            <a:endParaRPr lang="fr-FR" dirty="0"/>
          </a:p>
        </p:txBody>
      </p:sp>
    </p:spTree>
    <p:extLst>
      <p:ext uri="{BB962C8B-B14F-4D97-AF65-F5344CB8AC3E}">
        <p14:creationId xmlns:p14="http://schemas.microsoft.com/office/powerpoint/2010/main" val="2448042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4</a:t>
            </a:fld>
            <a:endParaRPr lang="fr-FR" dirty="0"/>
          </a:p>
        </p:txBody>
      </p:sp>
    </p:spTree>
    <p:extLst>
      <p:ext uri="{BB962C8B-B14F-4D97-AF65-F5344CB8AC3E}">
        <p14:creationId xmlns:p14="http://schemas.microsoft.com/office/powerpoint/2010/main" val="14910895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40</a:t>
            </a:fld>
            <a:endParaRPr lang="fr-FR" dirty="0"/>
          </a:p>
        </p:txBody>
      </p:sp>
    </p:spTree>
    <p:extLst>
      <p:ext uri="{BB962C8B-B14F-4D97-AF65-F5344CB8AC3E}">
        <p14:creationId xmlns:p14="http://schemas.microsoft.com/office/powerpoint/2010/main" val="4783054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41</a:t>
            </a:fld>
            <a:endParaRPr lang="fr-FR" dirty="0"/>
          </a:p>
        </p:txBody>
      </p:sp>
    </p:spTree>
    <p:extLst>
      <p:ext uri="{BB962C8B-B14F-4D97-AF65-F5344CB8AC3E}">
        <p14:creationId xmlns:p14="http://schemas.microsoft.com/office/powerpoint/2010/main" val="2936224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42</a:t>
            </a:fld>
            <a:endParaRPr lang="fr-FR" dirty="0"/>
          </a:p>
        </p:txBody>
      </p:sp>
    </p:spTree>
    <p:extLst>
      <p:ext uri="{BB962C8B-B14F-4D97-AF65-F5344CB8AC3E}">
        <p14:creationId xmlns:p14="http://schemas.microsoft.com/office/powerpoint/2010/main" val="2416427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43</a:t>
            </a:fld>
            <a:endParaRPr lang="fr-FR" dirty="0"/>
          </a:p>
        </p:txBody>
      </p:sp>
    </p:spTree>
    <p:extLst>
      <p:ext uri="{BB962C8B-B14F-4D97-AF65-F5344CB8AC3E}">
        <p14:creationId xmlns:p14="http://schemas.microsoft.com/office/powerpoint/2010/main" val="4003114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5</a:t>
            </a:fld>
            <a:endParaRPr lang="fr-FR" dirty="0"/>
          </a:p>
        </p:txBody>
      </p:sp>
    </p:spTree>
    <p:extLst>
      <p:ext uri="{BB962C8B-B14F-4D97-AF65-F5344CB8AC3E}">
        <p14:creationId xmlns:p14="http://schemas.microsoft.com/office/powerpoint/2010/main" val="1115529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6</a:t>
            </a:fld>
            <a:endParaRPr lang="fr-FR" dirty="0"/>
          </a:p>
        </p:txBody>
      </p:sp>
    </p:spTree>
    <p:extLst>
      <p:ext uri="{BB962C8B-B14F-4D97-AF65-F5344CB8AC3E}">
        <p14:creationId xmlns:p14="http://schemas.microsoft.com/office/powerpoint/2010/main" val="928629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7</a:t>
            </a:fld>
            <a:endParaRPr lang="fr-FR" dirty="0"/>
          </a:p>
        </p:txBody>
      </p:sp>
    </p:spTree>
    <p:extLst>
      <p:ext uri="{BB962C8B-B14F-4D97-AF65-F5344CB8AC3E}">
        <p14:creationId xmlns:p14="http://schemas.microsoft.com/office/powerpoint/2010/main" val="4164897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8</a:t>
            </a:fld>
            <a:endParaRPr lang="fr-FR" dirty="0"/>
          </a:p>
        </p:txBody>
      </p:sp>
    </p:spTree>
    <p:extLst>
      <p:ext uri="{BB962C8B-B14F-4D97-AF65-F5344CB8AC3E}">
        <p14:creationId xmlns:p14="http://schemas.microsoft.com/office/powerpoint/2010/main" val="694395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9</a:t>
            </a:fld>
            <a:endParaRPr lang="fr-FR" dirty="0"/>
          </a:p>
        </p:txBody>
      </p:sp>
    </p:spTree>
    <p:extLst>
      <p:ext uri="{BB962C8B-B14F-4D97-AF65-F5344CB8AC3E}">
        <p14:creationId xmlns:p14="http://schemas.microsoft.com/office/powerpoint/2010/main" val="687453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a:defRPr/>
            </a:pPr>
            <a:fld id="{A4E341BC-817D-4190-8EA5-9BBEF35F27DB}" type="datetime1">
              <a:rPr lang="fr-FR" smtClean="0"/>
              <a:pPr>
                <a:defRPr/>
              </a:pPr>
              <a:t>11/03/2018</a:t>
            </a:fld>
            <a:endParaRPr lang="fr-FR" dirty="0"/>
          </a:p>
        </p:txBody>
      </p:sp>
      <p:sp>
        <p:nvSpPr>
          <p:cNvPr id="5" name="Espace réservé du pied de page 4"/>
          <p:cNvSpPr>
            <a:spLocks noGrp="1"/>
          </p:cNvSpPr>
          <p:nvPr>
            <p:ph type="ftr" sz="quarter" idx="11"/>
          </p:nvPr>
        </p:nvSpPr>
        <p:spPr/>
        <p:txBody>
          <a:bodyPr/>
          <a:lstStyle/>
          <a:p>
            <a:pPr>
              <a:defRPr/>
            </a:pPr>
            <a:r>
              <a:rPr lang="fr-FR" dirty="0"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EE015F96-E60B-4332-9A9C-98B244171E3A}" type="slidenum">
              <a:rPr lang="fr-FR" smtClean="0"/>
              <a:pPr>
                <a:defRPr/>
              </a:pPr>
              <a:t>‹N°›</a:t>
            </a:fld>
            <a:endParaRPr lang="fr-FR" dirty="0"/>
          </a:p>
        </p:txBody>
      </p:sp>
    </p:spTree>
    <p:extLst>
      <p:ext uri="{BB962C8B-B14F-4D97-AF65-F5344CB8AC3E}">
        <p14:creationId xmlns:p14="http://schemas.microsoft.com/office/powerpoint/2010/main" val="1487682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D939E449-B58F-4585-834D-1298E6870036}" type="datetime1">
              <a:rPr lang="fr-FR" smtClean="0"/>
              <a:pPr>
                <a:defRPr/>
              </a:pPr>
              <a:t>11/03/2018</a:t>
            </a:fld>
            <a:endParaRPr lang="fr-FR" dirty="0"/>
          </a:p>
        </p:txBody>
      </p:sp>
      <p:sp>
        <p:nvSpPr>
          <p:cNvPr id="5" name="Espace réservé du pied de page 4"/>
          <p:cNvSpPr>
            <a:spLocks noGrp="1"/>
          </p:cNvSpPr>
          <p:nvPr>
            <p:ph type="ftr" sz="quarter" idx="11"/>
          </p:nvPr>
        </p:nvSpPr>
        <p:spPr/>
        <p:txBody>
          <a:bodyPr/>
          <a:lstStyle/>
          <a:p>
            <a:pPr>
              <a:defRPr/>
            </a:pPr>
            <a:r>
              <a:rPr lang="fr-FR" dirty="0"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A9A6C0B6-BEE6-4639-AA8F-69518F4B1628}" type="slidenum">
              <a:rPr lang="fr-FR" smtClean="0"/>
              <a:pPr>
                <a:defRPr/>
              </a:pPr>
              <a:t>‹N°›</a:t>
            </a:fld>
            <a:endParaRPr lang="fr-FR" dirty="0"/>
          </a:p>
        </p:txBody>
      </p:sp>
    </p:spTree>
    <p:extLst>
      <p:ext uri="{BB962C8B-B14F-4D97-AF65-F5344CB8AC3E}">
        <p14:creationId xmlns:p14="http://schemas.microsoft.com/office/powerpoint/2010/main" val="229036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F17088BD-A5EA-4C49-9E71-28FE3810AACC}" type="datetime1">
              <a:rPr lang="fr-FR" smtClean="0"/>
              <a:pPr>
                <a:defRPr/>
              </a:pPr>
              <a:t>11/03/2018</a:t>
            </a:fld>
            <a:endParaRPr lang="fr-FR" dirty="0"/>
          </a:p>
        </p:txBody>
      </p:sp>
      <p:sp>
        <p:nvSpPr>
          <p:cNvPr id="5" name="Espace réservé du pied de page 4"/>
          <p:cNvSpPr>
            <a:spLocks noGrp="1"/>
          </p:cNvSpPr>
          <p:nvPr>
            <p:ph type="ftr" sz="quarter" idx="11"/>
          </p:nvPr>
        </p:nvSpPr>
        <p:spPr/>
        <p:txBody>
          <a:bodyPr/>
          <a:lstStyle/>
          <a:p>
            <a:pPr>
              <a:defRPr/>
            </a:pPr>
            <a:r>
              <a:rPr lang="fr-FR" dirty="0"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13D1A165-CEDD-4B07-B383-CF5D5A7B4666}" type="slidenum">
              <a:rPr lang="fr-FR" smtClean="0"/>
              <a:pPr>
                <a:defRPr/>
              </a:pPr>
              <a:t>‹N°›</a:t>
            </a:fld>
            <a:endParaRPr lang="fr-FR" dirty="0"/>
          </a:p>
        </p:txBody>
      </p:sp>
    </p:spTree>
    <p:extLst>
      <p:ext uri="{BB962C8B-B14F-4D97-AF65-F5344CB8AC3E}">
        <p14:creationId xmlns:p14="http://schemas.microsoft.com/office/powerpoint/2010/main" val="224254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0087CB61-078D-4693-9E4B-441761906694}" type="datetime1">
              <a:rPr lang="fr-FR" smtClean="0"/>
              <a:pPr>
                <a:defRPr/>
              </a:pPr>
              <a:t>11/03/2018</a:t>
            </a:fld>
            <a:endParaRPr lang="fr-FR" dirty="0"/>
          </a:p>
        </p:txBody>
      </p:sp>
      <p:sp>
        <p:nvSpPr>
          <p:cNvPr id="5" name="Espace réservé du pied de page 4"/>
          <p:cNvSpPr>
            <a:spLocks noGrp="1"/>
          </p:cNvSpPr>
          <p:nvPr>
            <p:ph type="ftr" sz="quarter" idx="11"/>
          </p:nvPr>
        </p:nvSpPr>
        <p:spPr/>
        <p:txBody>
          <a:bodyPr/>
          <a:lstStyle/>
          <a:p>
            <a:pPr>
              <a:defRPr/>
            </a:pPr>
            <a:r>
              <a:rPr lang="fr-FR" dirty="0"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09CA6E9A-48DB-4D21-BE18-71F3E5D8EDBC}" type="slidenum">
              <a:rPr lang="fr-FR" smtClean="0"/>
              <a:pPr>
                <a:defRPr/>
              </a:pPr>
              <a:t>‹N°›</a:t>
            </a:fld>
            <a:endParaRPr lang="fr-FR" dirty="0"/>
          </a:p>
        </p:txBody>
      </p:sp>
    </p:spTree>
    <p:extLst>
      <p:ext uri="{BB962C8B-B14F-4D97-AF65-F5344CB8AC3E}">
        <p14:creationId xmlns:p14="http://schemas.microsoft.com/office/powerpoint/2010/main" val="42590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a:defRPr/>
            </a:pPr>
            <a:fld id="{3C7DD42F-E1CA-4AB0-8A5D-CE5976C0085D}" type="datetime1">
              <a:rPr lang="fr-FR" smtClean="0"/>
              <a:pPr>
                <a:defRPr/>
              </a:pPr>
              <a:t>11/03/2018</a:t>
            </a:fld>
            <a:endParaRPr lang="fr-FR" dirty="0"/>
          </a:p>
        </p:txBody>
      </p:sp>
      <p:sp>
        <p:nvSpPr>
          <p:cNvPr id="5" name="Espace réservé du pied de page 4"/>
          <p:cNvSpPr>
            <a:spLocks noGrp="1"/>
          </p:cNvSpPr>
          <p:nvPr>
            <p:ph type="ftr" sz="quarter" idx="11"/>
          </p:nvPr>
        </p:nvSpPr>
        <p:spPr/>
        <p:txBody>
          <a:bodyPr/>
          <a:lstStyle/>
          <a:p>
            <a:pPr>
              <a:defRPr/>
            </a:pPr>
            <a:r>
              <a:rPr lang="fr-FR" dirty="0"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347F8BDF-AC3F-4F57-9401-5D64ABD5F887}" type="slidenum">
              <a:rPr lang="fr-FR" smtClean="0"/>
              <a:pPr>
                <a:defRPr/>
              </a:pPr>
              <a:t>‹N°›</a:t>
            </a:fld>
            <a:endParaRPr lang="fr-FR" dirty="0"/>
          </a:p>
        </p:txBody>
      </p:sp>
    </p:spTree>
    <p:extLst>
      <p:ext uri="{BB962C8B-B14F-4D97-AF65-F5344CB8AC3E}">
        <p14:creationId xmlns:p14="http://schemas.microsoft.com/office/powerpoint/2010/main" val="83333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fld id="{DE934D33-020D-4386-9A02-780DB16B3519}" type="datetime1">
              <a:rPr lang="fr-FR" smtClean="0"/>
              <a:pPr>
                <a:defRPr/>
              </a:pPr>
              <a:t>11/03/2018</a:t>
            </a:fld>
            <a:endParaRPr lang="fr-FR" dirty="0"/>
          </a:p>
        </p:txBody>
      </p:sp>
      <p:sp>
        <p:nvSpPr>
          <p:cNvPr id="6" name="Espace réservé du pied de page 5"/>
          <p:cNvSpPr>
            <a:spLocks noGrp="1"/>
          </p:cNvSpPr>
          <p:nvPr>
            <p:ph type="ftr" sz="quarter" idx="11"/>
          </p:nvPr>
        </p:nvSpPr>
        <p:spPr/>
        <p:txBody>
          <a:bodyPr/>
          <a:lstStyle/>
          <a:p>
            <a:pPr>
              <a:defRPr/>
            </a:pPr>
            <a:r>
              <a:rPr lang="fr-FR" dirty="0" smtClean="0"/>
              <a:t>LES 7 AGES DE L'EGLISE</a:t>
            </a:r>
            <a:endParaRPr lang="fr-FR" dirty="0"/>
          </a:p>
        </p:txBody>
      </p:sp>
      <p:sp>
        <p:nvSpPr>
          <p:cNvPr id="7" name="Espace réservé du numéro de diapositive 6"/>
          <p:cNvSpPr>
            <a:spLocks noGrp="1"/>
          </p:cNvSpPr>
          <p:nvPr>
            <p:ph type="sldNum" sz="quarter" idx="12"/>
          </p:nvPr>
        </p:nvSpPr>
        <p:spPr/>
        <p:txBody>
          <a:bodyPr/>
          <a:lstStyle/>
          <a:p>
            <a:pPr>
              <a:defRPr/>
            </a:pPr>
            <a:fld id="{67D841E7-EB6C-4BBB-993C-B795FBA1E1BF}" type="slidenum">
              <a:rPr lang="fr-FR" smtClean="0"/>
              <a:pPr>
                <a:defRPr/>
              </a:pPr>
              <a:t>‹N°›</a:t>
            </a:fld>
            <a:endParaRPr lang="fr-FR" dirty="0"/>
          </a:p>
        </p:txBody>
      </p:sp>
    </p:spTree>
    <p:extLst>
      <p:ext uri="{BB962C8B-B14F-4D97-AF65-F5344CB8AC3E}">
        <p14:creationId xmlns:p14="http://schemas.microsoft.com/office/powerpoint/2010/main" val="330227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fld id="{2732E3A1-D08D-4948-96F9-0A7F8A1DB617}" type="datetime1">
              <a:rPr lang="fr-FR" smtClean="0"/>
              <a:pPr>
                <a:defRPr/>
              </a:pPr>
              <a:t>11/03/2018</a:t>
            </a:fld>
            <a:endParaRPr lang="fr-FR" dirty="0"/>
          </a:p>
        </p:txBody>
      </p:sp>
      <p:sp>
        <p:nvSpPr>
          <p:cNvPr id="8" name="Espace réservé du pied de page 7"/>
          <p:cNvSpPr>
            <a:spLocks noGrp="1"/>
          </p:cNvSpPr>
          <p:nvPr>
            <p:ph type="ftr" sz="quarter" idx="11"/>
          </p:nvPr>
        </p:nvSpPr>
        <p:spPr/>
        <p:txBody>
          <a:bodyPr/>
          <a:lstStyle/>
          <a:p>
            <a:pPr>
              <a:defRPr/>
            </a:pPr>
            <a:r>
              <a:rPr lang="fr-FR" dirty="0" smtClean="0"/>
              <a:t>LES 7 AGES DE L'EGLISE</a:t>
            </a:r>
            <a:endParaRPr lang="fr-FR" dirty="0"/>
          </a:p>
        </p:txBody>
      </p:sp>
      <p:sp>
        <p:nvSpPr>
          <p:cNvPr id="9" name="Espace réservé du numéro de diapositive 8"/>
          <p:cNvSpPr>
            <a:spLocks noGrp="1"/>
          </p:cNvSpPr>
          <p:nvPr>
            <p:ph type="sldNum" sz="quarter" idx="12"/>
          </p:nvPr>
        </p:nvSpPr>
        <p:spPr/>
        <p:txBody>
          <a:bodyPr/>
          <a:lstStyle/>
          <a:p>
            <a:pPr>
              <a:defRPr/>
            </a:pPr>
            <a:fld id="{14D35C63-8667-41A4-A4B4-DB8C04B93B51}" type="slidenum">
              <a:rPr lang="fr-FR" smtClean="0"/>
              <a:pPr>
                <a:defRPr/>
              </a:pPr>
              <a:t>‹N°›</a:t>
            </a:fld>
            <a:endParaRPr lang="fr-FR" dirty="0"/>
          </a:p>
        </p:txBody>
      </p:sp>
    </p:spTree>
    <p:extLst>
      <p:ext uri="{BB962C8B-B14F-4D97-AF65-F5344CB8AC3E}">
        <p14:creationId xmlns:p14="http://schemas.microsoft.com/office/powerpoint/2010/main" val="97437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a:defRPr/>
            </a:pPr>
            <a:fld id="{00E2345F-F0BD-4BEF-A3FB-36B244F4E622}" type="datetime1">
              <a:rPr lang="fr-FR" smtClean="0"/>
              <a:pPr>
                <a:defRPr/>
              </a:pPr>
              <a:t>11/03/2018</a:t>
            </a:fld>
            <a:endParaRPr lang="fr-FR" dirty="0"/>
          </a:p>
        </p:txBody>
      </p:sp>
      <p:sp>
        <p:nvSpPr>
          <p:cNvPr id="4" name="Espace réservé du pied de page 3"/>
          <p:cNvSpPr>
            <a:spLocks noGrp="1"/>
          </p:cNvSpPr>
          <p:nvPr>
            <p:ph type="ftr" sz="quarter" idx="11"/>
          </p:nvPr>
        </p:nvSpPr>
        <p:spPr/>
        <p:txBody>
          <a:bodyPr/>
          <a:lstStyle/>
          <a:p>
            <a:pPr>
              <a:defRPr/>
            </a:pPr>
            <a:r>
              <a:rPr lang="fr-FR" dirty="0" smtClean="0"/>
              <a:t>LES 7 AGES DE L'EGLISE</a:t>
            </a:r>
            <a:endParaRPr lang="fr-FR" dirty="0"/>
          </a:p>
        </p:txBody>
      </p:sp>
      <p:sp>
        <p:nvSpPr>
          <p:cNvPr id="5" name="Espace réservé du numéro de diapositive 4"/>
          <p:cNvSpPr>
            <a:spLocks noGrp="1"/>
          </p:cNvSpPr>
          <p:nvPr>
            <p:ph type="sldNum" sz="quarter" idx="12"/>
          </p:nvPr>
        </p:nvSpPr>
        <p:spPr/>
        <p:txBody>
          <a:bodyPr/>
          <a:lstStyle/>
          <a:p>
            <a:pPr>
              <a:defRPr/>
            </a:pPr>
            <a:fld id="{72649AC9-D33F-4DDD-8C3F-5FB107B90B8E}" type="slidenum">
              <a:rPr lang="fr-FR" smtClean="0"/>
              <a:pPr>
                <a:defRPr/>
              </a:pPr>
              <a:t>‹N°›</a:t>
            </a:fld>
            <a:endParaRPr lang="fr-FR" dirty="0"/>
          </a:p>
        </p:txBody>
      </p:sp>
    </p:spTree>
    <p:extLst>
      <p:ext uri="{BB962C8B-B14F-4D97-AF65-F5344CB8AC3E}">
        <p14:creationId xmlns:p14="http://schemas.microsoft.com/office/powerpoint/2010/main" val="257840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8B517F77-DBAF-4694-BB01-F63E1C26CE64}" type="datetime1">
              <a:rPr lang="fr-FR" smtClean="0"/>
              <a:pPr>
                <a:defRPr/>
              </a:pPr>
              <a:t>11/03/2018</a:t>
            </a:fld>
            <a:endParaRPr lang="fr-FR" dirty="0"/>
          </a:p>
        </p:txBody>
      </p:sp>
      <p:sp>
        <p:nvSpPr>
          <p:cNvPr id="3" name="Espace réservé du pied de page 2"/>
          <p:cNvSpPr>
            <a:spLocks noGrp="1"/>
          </p:cNvSpPr>
          <p:nvPr>
            <p:ph type="ftr" sz="quarter" idx="11"/>
          </p:nvPr>
        </p:nvSpPr>
        <p:spPr/>
        <p:txBody>
          <a:bodyPr/>
          <a:lstStyle/>
          <a:p>
            <a:pPr>
              <a:defRPr/>
            </a:pPr>
            <a:r>
              <a:rPr lang="fr-FR" dirty="0" smtClean="0"/>
              <a:t>LES 7 AGES DE L'EGLISE</a:t>
            </a:r>
            <a:endParaRPr lang="fr-FR" dirty="0"/>
          </a:p>
        </p:txBody>
      </p:sp>
      <p:sp>
        <p:nvSpPr>
          <p:cNvPr id="4" name="Espace réservé du numéro de diapositive 3"/>
          <p:cNvSpPr>
            <a:spLocks noGrp="1"/>
          </p:cNvSpPr>
          <p:nvPr>
            <p:ph type="sldNum" sz="quarter" idx="12"/>
          </p:nvPr>
        </p:nvSpPr>
        <p:spPr/>
        <p:txBody>
          <a:bodyPr/>
          <a:lstStyle/>
          <a:p>
            <a:pPr>
              <a:defRPr/>
            </a:pPr>
            <a:fld id="{781981DD-65A6-41B3-9360-F4123E8F3DCA}" type="slidenum">
              <a:rPr lang="fr-FR" smtClean="0"/>
              <a:pPr>
                <a:defRPr/>
              </a:pPr>
              <a:t>‹N°›</a:t>
            </a:fld>
            <a:endParaRPr lang="fr-FR" dirty="0"/>
          </a:p>
        </p:txBody>
      </p:sp>
    </p:spTree>
    <p:extLst>
      <p:ext uri="{BB962C8B-B14F-4D97-AF65-F5344CB8AC3E}">
        <p14:creationId xmlns:p14="http://schemas.microsoft.com/office/powerpoint/2010/main" val="3989970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fld id="{FB501F61-D121-4038-9C3E-135758495565}" type="datetime1">
              <a:rPr lang="fr-FR" smtClean="0"/>
              <a:pPr>
                <a:defRPr/>
              </a:pPr>
              <a:t>11/03/2018</a:t>
            </a:fld>
            <a:endParaRPr lang="fr-FR" dirty="0"/>
          </a:p>
        </p:txBody>
      </p:sp>
      <p:sp>
        <p:nvSpPr>
          <p:cNvPr id="6" name="Espace réservé du pied de page 5"/>
          <p:cNvSpPr>
            <a:spLocks noGrp="1"/>
          </p:cNvSpPr>
          <p:nvPr>
            <p:ph type="ftr" sz="quarter" idx="11"/>
          </p:nvPr>
        </p:nvSpPr>
        <p:spPr/>
        <p:txBody>
          <a:bodyPr/>
          <a:lstStyle/>
          <a:p>
            <a:pPr>
              <a:defRPr/>
            </a:pPr>
            <a:r>
              <a:rPr lang="fr-FR" dirty="0" smtClean="0"/>
              <a:t>LES 7 AGES DE L'EGLISE</a:t>
            </a:r>
            <a:endParaRPr lang="fr-FR" dirty="0"/>
          </a:p>
        </p:txBody>
      </p:sp>
      <p:sp>
        <p:nvSpPr>
          <p:cNvPr id="7" name="Espace réservé du numéro de diapositive 6"/>
          <p:cNvSpPr>
            <a:spLocks noGrp="1"/>
          </p:cNvSpPr>
          <p:nvPr>
            <p:ph type="sldNum" sz="quarter" idx="12"/>
          </p:nvPr>
        </p:nvSpPr>
        <p:spPr/>
        <p:txBody>
          <a:bodyPr/>
          <a:lstStyle/>
          <a:p>
            <a:pPr>
              <a:defRPr/>
            </a:pPr>
            <a:fld id="{463B3FAB-81B1-40C6-9217-50CDDCE0D170}" type="slidenum">
              <a:rPr lang="fr-FR" smtClean="0"/>
              <a:pPr>
                <a:defRPr/>
              </a:pPr>
              <a:t>‹N°›</a:t>
            </a:fld>
            <a:endParaRPr lang="fr-FR" dirty="0"/>
          </a:p>
        </p:txBody>
      </p:sp>
    </p:spTree>
    <p:extLst>
      <p:ext uri="{BB962C8B-B14F-4D97-AF65-F5344CB8AC3E}">
        <p14:creationId xmlns:p14="http://schemas.microsoft.com/office/powerpoint/2010/main" val="61356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dirty="0"/>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fld id="{16B83FB3-A5FD-4CCC-B50D-7B21B952BEA8}" type="datetime1">
              <a:rPr lang="fr-FR" smtClean="0"/>
              <a:pPr>
                <a:defRPr/>
              </a:pPr>
              <a:t>11/03/2018</a:t>
            </a:fld>
            <a:endParaRPr lang="fr-FR" dirty="0"/>
          </a:p>
        </p:txBody>
      </p:sp>
      <p:sp>
        <p:nvSpPr>
          <p:cNvPr id="6" name="Espace réservé du pied de page 5"/>
          <p:cNvSpPr>
            <a:spLocks noGrp="1"/>
          </p:cNvSpPr>
          <p:nvPr>
            <p:ph type="ftr" sz="quarter" idx="11"/>
          </p:nvPr>
        </p:nvSpPr>
        <p:spPr/>
        <p:txBody>
          <a:bodyPr/>
          <a:lstStyle/>
          <a:p>
            <a:pPr>
              <a:defRPr/>
            </a:pPr>
            <a:r>
              <a:rPr lang="fr-FR" dirty="0" smtClean="0"/>
              <a:t>LES 7 AGES DE L'EGLISE</a:t>
            </a:r>
            <a:endParaRPr lang="fr-FR" dirty="0"/>
          </a:p>
        </p:txBody>
      </p:sp>
      <p:sp>
        <p:nvSpPr>
          <p:cNvPr id="7" name="Espace réservé du numéro de diapositive 6"/>
          <p:cNvSpPr>
            <a:spLocks noGrp="1"/>
          </p:cNvSpPr>
          <p:nvPr>
            <p:ph type="sldNum" sz="quarter" idx="12"/>
          </p:nvPr>
        </p:nvSpPr>
        <p:spPr/>
        <p:txBody>
          <a:bodyPr/>
          <a:lstStyle/>
          <a:p>
            <a:pPr>
              <a:defRPr/>
            </a:pPr>
            <a:fld id="{9B73D72B-4461-4954-86B2-6AC1E298EFD0}" type="slidenum">
              <a:rPr lang="fr-FR" smtClean="0"/>
              <a:pPr>
                <a:defRPr/>
              </a:pPr>
              <a:t>‹N°›</a:t>
            </a:fld>
            <a:endParaRPr lang="fr-FR" dirty="0"/>
          </a:p>
        </p:txBody>
      </p:sp>
    </p:spTree>
    <p:extLst>
      <p:ext uri="{BB962C8B-B14F-4D97-AF65-F5344CB8AC3E}">
        <p14:creationId xmlns:p14="http://schemas.microsoft.com/office/powerpoint/2010/main" val="345069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98437471-675D-4409-B8C2-FFE021808380}" type="datetime1">
              <a:rPr lang="fr-FR" smtClean="0"/>
              <a:pPr>
                <a:defRPr/>
              </a:pPr>
              <a:t>11/03/2018</a:t>
            </a:fld>
            <a:endParaRPr lang="fr-FR" dirty="0"/>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fr-FR" dirty="0" smtClean="0"/>
              <a:t>LES 7 AGES DE L'EGLISE</a:t>
            </a:r>
            <a:endParaRPr lang="fr-FR" dirty="0"/>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F744D5-6498-477B-A8FB-6DAA6BD344AC}" type="slidenum">
              <a:rPr lang="fr-FR" smtClean="0"/>
              <a:pPr>
                <a:defRPr/>
              </a:pPr>
              <a:t>‹N°›</a:t>
            </a:fld>
            <a:endParaRPr lang="fr-FR" dirty="0"/>
          </a:p>
        </p:txBody>
      </p:sp>
    </p:spTree>
    <p:extLst>
      <p:ext uri="{BB962C8B-B14F-4D97-AF65-F5344CB8AC3E}">
        <p14:creationId xmlns:p14="http://schemas.microsoft.com/office/powerpoint/2010/main" val="1291653280"/>
      </p:ext>
    </p:extLst>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algn="just">
              <a:buNone/>
            </a:pPr>
            <a:endParaRPr lang="fr-FR" sz="4000" cap="all" dirty="0" smtClean="0"/>
          </a:p>
          <a:p>
            <a:pPr algn="just">
              <a:buNone/>
            </a:pPr>
            <a:endParaRPr lang="fr-FR" sz="4000" cap="all" dirty="0"/>
          </a:p>
          <a:p>
            <a:pPr algn="just">
              <a:buNone/>
            </a:pPr>
            <a:endParaRPr lang="fr-FR" sz="4000" cap="all" dirty="0" smtClean="0"/>
          </a:p>
          <a:p>
            <a:pPr algn="ctr">
              <a:buNone/>
            </a:pPr>
            <a:r>
              <a:rPr lang="fr-FR" sz="9600" cap="all" dirty="0" smtClean="0"/>
              <a:t>La prière</a:t>
            </a:r>
            <a:endParaRPr lang="fr-FR" sz="9600" cap="all"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a:t>
            </a:fld>
            <a:endParaRPr lang="fr-FR" dirty="0"/>
          </a:p>
        </p:txBody>
      </p:sp>
      <p:sp>
        <p:nvSpPr>
          <p:cNvPr id="2" name="Espace réservé du pied de page 1"/>
          <p:cNvSpPr>
            <a:spLocks noGrp="1"/>
          </p:cNvSpPr>
          <p:nvPr>
            <p:ph type="ftr" sz="quarter" idx="11"/>
          </p:nvPr>
        </p:nvSpPr>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85000" lnSpcReduction="20000"/>
          </a:bodyPr>
          <a:lstStyle/>
          <a:p>
            <a:pPr marL="0" indent="0">
              <a:buNone/>
            </a:pPr>
            <a:r>
              <a:rPr lang="fr-FR" sz="4000" b="1" dirty="0" smtClean="0"/>
              <a:t>TITRES </a:t>
            </a:r>
            <a:r>
              <a:rPr lang="fr-FR" sz="4000" b="1" dirty="0"/>
              <a:t>DE </a:t>
            </a:r>
            <a:r>
              <a:rPr lang="fr-FR" sz="4000" b="1" dirty="0" smtClean="0"/>
              <a:t>DIEU </a:t>
            </a:r>
            <a:r>
              <a:rPr lang="fr-FR" sz="4000" dirty="0" smtClean="0"/>
              <a:t>(</a:t>
            </a:r>
            <a:r>
              <a:rPr lang="en-US" sz="4000" dirty="0" smtClean="0"/>
              <a:t>EL)</a:t>
            </a:r>
            <a:endParaRPr lang="fr-FR" sz="4000" dirty="0"/>
          </a:p>
          <a:p>
            <a:r>
              <a:rPr lang="en-US" sz="4000" dirty="0"/>
              <a:t>Atta El-</a:t>
            </a:r>
            <a:r>
              <a:rPr lang="en-US" sz="4000" dirty="0" err="1"/>
              <a:t>Roï</a:t>
            </a:r>
            <a:r>
              <a:rPr lang="en-US" sz="4000" dirty="0"/>
              <a:t> = </a:t>
            </a:r>
            <a:r>
              <a:rPr lang="en-US" sz="4000" dirty="0" err="1"/>
              <a:t>Dieu</a:t>
            </a:r>
            <a:r>
              <a:rPr lang="en-US" sz="4000" dirty="0"/>
              <a:t> de visions (Gen. 16:13) </a:t>
            </a:r>
            <a:endParaRPr lang="fr-FR" sz="4000" dirty="0"/>
          </a:p>
          <a:p>
            <a:r>
              <a:rPr lang="en-US" sz="4000" dirty="0"/>
              <a:t>El-</a:t>
            </a:r>
            <a:r>
              <a:rPr lang="en-US" sz="4000" dirty="0" err="1"/>
              <a:t>Shaddaï</a:t>
            </a:r>
            <a:r>
              <a:rPr lang="en-US" sz="4000" dirty="0"/>
              <a:t> = </a:t>
            </a:r>
            <a:r>
              <a:rPr lang="en-US" sz="4000" dirty="0" err="1"/>
              <a:t>Dieu</a:t>
            </a:r>
            <a:r>
              <a:rPr lang="en-US" sz="4000" dirty="0"/>
              <a:t> Le Tout Puissant (Gen. 17:1) </a:t>
            </a:r>
            <a:endParaRPr lang="fr-FR" sz="4000" dirty="0"/>
          </a:p>
          <a:p>
            <a:r>
              <a:rPr lang="en-US" sz="4000" dirty="0"/>
              <a:t>El-</a:t>
            </a:r>
            <a:r>
              <a:rPr lang="en-US" sz="4000" dirty="0" err="1"/>
              <a:t>Olam</a:t>
            </a:r>
            <a:r>
              <a:rPr lang="en-US" sz="4000" dirty="0"/>
              <a:t> = </a:t>
            </a:r>
            <a:r>
              <a:rPr lang="en-US" sz="4000" dirty="0" err="1"/>
              <a:t>Dieu</a:t>
            </a:r>
            <a:r>
              <a:rPr lang="en-US" sz="4000" dirty="0"/>
              <a:t> </a:t>
            </a:r>
            <a:r>
              <a:rPr lang="en-US" sz="4000" dirty="0" err="1"/>
              <a:t>d’éternité</a:t>
            </a:r>
            <a:r>
              <a:rPr lang="en-US" sz="4000" dirty="0"/>
              <a:t> (Gen. 21:33) </a:t>
            </a:r>
            <a:endParaRPr lang="fr-FR" sz="4000" dirty="0"/>
          </a:p>
          <a:p>
            <a:r>
              <a:rPr lang="en-US" sz="4000" dirty="0"/>
              <a:t>El-</a:t>
            </a:r>
            <a:r>
              <a:rPr lang="en-US" sz="4000" dirty="0" err="1"/>
              <a:t>Elohé</a:t>
            </a:r>
            <a:r>
              <a:rPr lang="en-US" sz="4000" dirty="0"/>
              <a:t> </a:t>
            </a:r>
            <a:r>
              <a:rPr lang="en-US" sz="4000" dirty="0" err="1"/>
              <a:t>Israël</a:t>
            </a:r>
            <a:r>
              <a:rPr lang="en-US" sz="4000" dirty="0"/>
              <a:t> = </a:t>
            </a:r>
            <a:r>
              <a:rPr lang="en-US" sz="4000" dirty="0" err="1"/>
              <a:t>Dieu</a:t>
            </a:r>
            <a:r>
              <a:rPr lang="en-US" sz="4000" dirty="0"/>
              <a:t> </a:t>
            </a:r>
            <a:r>
              <a:rPr lang="en-US" sz="4000" dirty="0" err="1"/>
              <a:t>d’Israël</a:t>
            </a:r>
            <a:r>
              <a:rPr lang="en-US" sz="4000" dirty="0"/>
              <a:t> (Gen. 33:20) </a:t>
            </a:r>
            <a:endParaRPr lang="fr-FR" sz="4000" dirty="0"/>
          </a:p>
          <a:p>
            <a:r>
              <a:rPr lang="en-US" sz="4000" dirty="0"/>
              <a:t>El-</a:t>
            </a:r>
            <a:r>
              <a:rPr lang="en-US" sz="4000" dirty="0" err="1"/>
              <a:t>Raah</a:t>
            </a:r>
            <a:r>
              <a:rPr lang="en-US" sz="4000" dirty="0"/>
              <a:t> = </a:t>
            </a:r>
            <a:r>
              <a:rPr lang="en-US" sz="4000" dirty="0" err="1"/>
              <a:t>Dieu</a:t>
            </a:r>
            <a:r>
              <a:rPr lang="en-US" sz="4000" dirty="0"/>
              <a:t> </a:t>
            </a:r>
            <a:r>
              <a:rPr lang="en-US" sz="4000" dirty="0" err="1"/>
              <a:t>d’apparition</a:t>
            </a:r>
            <a:r>
              <a:rPr lang="en-US" sz="4000" dirty="0"/>
              <a:t> (Gen. 35:1)</a:t>
            </a:r>
            <a:endParaRPr lang="fr-FR" sz="4000" dirty="0"/>
          </a:p>
          <a:p>
            <a:r>
              <a:rPr lang="en-US" sz="4000" dirty="0"/>
              <a:t> El-</a:t>
            </a:r>
            <a:r>
              <a:rPr lang="en-US" sz="4000" dirty="0" err="1"/>
              <a:t>Anah</a:t>
            </a:r>
            <a:r>
              <a:rPr lang="en-US" sz="4000" dirty="0"/>
              <a:t> = </a:t>
            </a:r>
            <a:r>
              <a:rPr lang="en-US" sz="4000" dirty="0" err="1"/>
              <a:t>Dieu</a:t>
            </a:r>
            <a:r>
              <a:rPr lang="en-US" sz="4000" dirty="0"/>
              <a:t> </a:t>
            </a:r>
            <a:r>
              <a:rPr lang="en-US" sz="4000" dirty="0" err="1"/>
              <a:t>d’exaucement</a:t>
            </a:r>
            <a:r>
              <a:rPr lang="en-US" sz="4000" dirty="0"/>
              <a:t> (Gen. 35:3) </a:t>
            </a:r>
            <a:endParaRPr lang="fr-FR" sz="4000" dirty="0"/>
          </a:p>
          <a:p>
            <a:r>
              <a:rPr lang="en-US" sz="4000" dirty="0"/>
              <a:t>El-</a:t>
            </a:r>
            <a:r>
              <a:rPr lang="en-US" sz="4000" dirty="0" err="1"/>
              <a:t>Béthel</a:t>
            </a:r>
            <a:r>
              <a:rPr lang="en-US" sz="4000" dirty="0"/>
              <a:t> = </a:t>
            </a:r>
            <a:r>
              <a:rPr lang="en-US" sz="4000" dirty="0" err="1"/>
              <a:t>Dieu</a:t>
            </a:r>
            <a:r>
              <a:rPr lang="en-US" sz="4000" dirty="0"/>
              <a:t> de </a:t>
            </a:r>
            <a:r>
              <a:rPr lang="en-US" sz="4000" dirty="0" err="1"/>
              <a:t>demeure</a:t>
            </a:r>
            <a:r>
              <a:rPr lang="en-US" sz="4000" dirty="0"/>
              <a:t> divine (Gen. 35:7)</a:t>
            </a:r>
            <a:endParaRPr lang="fr-FR" sz="4000" dirty="0"/>
          </a:p>
          <a:p>
            <a:r>
              <a:rPr lang="en-US" sz="4000" dirty="0"/>
              <a:t> El-</a:t>
            </a:r>
            <a:r>
              <a:rPr lang="en-US" sz="4000" dirty="0" err="1"/>
              <a:t>Ëzer</a:t>
            </a:r>
            <a:r>
              <a:rPr lang="en-US" sz="4000" dirty="0"/>
              <a:t> = </a:t>
            </a:r>
            <a:r>
              <a:rPr lang="en-US" sz="4000" dirty="0" err="1"/>
              <a:t>Dieu</a:t>
            </a:r>
            <a:r>
              <a:rPr lang="en-US" sz="4000" dirty="0"/>
              <a:t> </a:t>
            </a:r>
            <a:r>
              <a:rPr lang="en-US" sz="4000" dirty="0" err="1"/>
              <a:t>secours</a:t>
            </a:r>
            <a:r>
              <a:rPr lang="en-US" sz="4000" dirty="0"/>
              <a:t> ( </a:t>
            </a:r>
            <a:r>
              <a:rPr lang="en-US" sz="4000" dirty="0" err="1"/>
              <a:t>Exo</a:t>
            </a:r>
            <a:r>
              <a:rPr lang="en-US" sz="4000" dirty="0"/>
              <a:t>. 18:4)</a:t>
            </a:r>
            <a:endParaRPr lang="fr-FR" sz="4000" dirty="0"/>
          </a:p>
          <a:p>
            <a:r>
              <a:rPr lang="en-US" sz="4000" dirty="0"/>
              <a:t> El-</a:t>
            </a:r>
            <a:r>
              <a:rPr lang="en-US" sz="4000" dirty="0" err="1"/>
              <a:t>Qanna</a:t>
            </a:r>
            <a:r>
              <a:rPr lang="en-US" sz="4000" dirty="0"/>
              <a:t> = </a:t>
            </a:r>
            <a:r>
              <a:rPr lang="en-US" sz="4000" dirty="0" err="1"/>
              <a:t>Dieu</a:t>
            </a:r>
            <a:r>
              <a:rPr lang="en-US" sz="4000" dirty="0"/>
              <a:t> </a:t>
            </a:r>
            <a:r>
              <a:rPr lang="en-US" sz="4000" dirty="0" err="1"/>
              <a:t>jaloux</a:t>
            </a:r>
            <a:r>
              <a:rPr lang="en-US" sz="4000" dirty="0"/>
              <a:t> (</a:t>
            </a:r>
            <a:r>
              <a:rPr lang="en-US" sz="4000" dirty="0" err="1"/>
              <a:t>Exo</a:t>
            </a:r>
            <a:r>
              <a:rPr lang="en-US" sz="4000" dirty="0"/>
              <a:t>. 20:5)</a:t>
            </a:r>
            <a:endParaRPr lang="fr-FR" sz="4000" dirty="0"/>
          </a:p>
          <a:p>
            <a:r>
              <a:rPr lang="en-US" sz="4000" dirty="0"/>
              <a:t> El-</a:t>
            </a:r>
            <a:r>
              <a:rPr lang="en-US" sz="4000" dirty="0" err="1"/>
              <a:t>Rachuwm</a:t>
            </a:r>
            <a:r>
              <a:rPr lang="en-US" sz="4000" dirty="0"/>
              <a:t> = </a:t>
            </a:r>
            <a:r>
              <a:rPr lang="en-US" sz="4000" dirty="0" err="1"/>
              <a:t>Dieu</a:t>
            </a:r>
            <a:r>
              <a:rPr lang="en-US" sz="4000" dirty="0"/>
              <a:t> </a:t>
            </a:r>
            <a:r>
              <a:rPr lang="en-US" sz="4000" dirty="0" err="1"/>
              <a:t>miséricordieux</a:t>
            </a:r>
            <a:r>
              <a:rPr lang="en-US" sz="4000" dirty="0"/>
              <a:t> (</a:t>
            </a:r>
            <a:r>
              <a:rPr lang="en-US" sz="4000" dirty="0" err="1"/>
              <a:t>Exo</a:t>
            </a:r>
            <a:r>
              <a:rPr lang="en-US" sz="4000" dirty="0"/>
              <a:t>. 34:6)</a:t>
            </a:r>
            <a:endParaRPr lang="fr-FR" sz="4000" dirty="0"/>
          </a:p>
          <a:p>
            <a:r>
              <a:rPr lang="en-US" sz="4000" dirty="0"/>
              <a:t> El-</a:t>
            </a:r>
            <a:r>
              <a:rPr lang="en-US" sz="4000" dirty="0" err="1"/>
              <a:t>Chay</a:t>
            </a:r>
            <a:r>
              <a:rPr lang="en-US" sz="4000" dirty="0"/>
              <a:t> = </a:t>
            </a:r>
            <a:r>
              <a:rPr lang="en-US" sz="4000" dirty="0" err="1"/>
              <a:t>Dieu</a:t>
            </a:r>
            <a:r>
              <a:rPr lang="en-US" sz="4000" dirty="0"/>
              <a:t> vivant (Deut. 5:26) </a:t>
            </a:r>
            <a:endParaRPr lang="fr-FR" sz="4000" dirty="0"/>
          </a:p>
          <a:p>
            <a:r>
              <a:rPr lang="en-US" sz="4000" dirty="0"/>
              <a:t>El-</a:t>
            </a:r>
            <a:r>
              <a:rPr lang="en-US" sz="4000" dirty="0" err="1"/>
              <a:t>Emunah</a:t>
            </a:r>
            <a:r>
              <a:rPr lang="en-US" sz="4000" dirty="0"/>
              <a:t> = </a:t>
            </a:r>
            <a:r>
              <a:rPr lang="en-US" sz="4000" dirty="0" err="1"/>
              <a:t>Dieu</a:t>
            </a:r>
            <a:r>
              <a:rPr lang="en-US" sz="4000" dirty="0"/>
              <a:t> </a:t>
            </a:r>
            <a:r>
              <a:rPr lang="en-US" sz="4000" dirty="0" err="1"/>
              <a:t>fidèle</a:t>
            </a:r>
            <a:r>
              <a:rPr lang="en-US" sz="4000" dirty="0"/>
              <a:t> (Deut. 32:4) </a:t>
            </a:r>
            <a:endParaRPr lang="fr-FR" sz="4000" dirty="0"/>
          </a:p>
          <a:p>
            <a:endParaRPr lang="fr-FR" sz="4000"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10</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186399355"/>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85000" lnSpcReduction="10000"/>
          </a:bodyPr>
          <a:lstStyle/>
          <a:p>
            <a:pPr marL="0" indent="0">
              <a:buNone/>
            </a:pPr>
            <a:r>
              <a:rPr lang="fr-FR" sz="4000" b="1" dirty="0" smtClean="0"/>
              <a:t>TITRES </a:t>
            </a:r>
            <a:r>
              <a:rPr lang="fr-FR" sz="4000" b="1" dirty="0"/>
              <a:t>DE DIEU</a:t>
            </a:r>
            <a:endParaRPr lang="fr-FR" sz="4000" dirty="0"/>
          </a:p>
          <a:p>
            <a:r>
              <a:rPr lang="en-US" sz="4000" dirty="0" smtClean="0"/>
              <a:t>Elohim </a:t>
            </a:r>
            <a:r>
              <a:rPr lang="en-US" sz="4000" dirty="0"/>
              <a:t>= Le Puissant (</a:t>
            </a:r>
            <a:r>
              <a:rPr lang="en-US" sz="4000" dirty="0" err="1"/>
              <a:t>forme</a:t>
            </a:r>
            <a:r>
              <a:rPr lang="en-US" sz="4000" dirty="0"/>
              <a:t> </a:t>
            </a:r>
            <a:r>
              <a:rPr lang="en-US" sz="4000" dirty="0" err="1"/>
              <a:t>pluriel</a:t>
            </a:r>
            <a:r>
              <a:rPr lang="en-US" sz="4000" dirty="0"/>
              <a:t>) (Job 6:8a) </a:t>
            </a:r>
            <a:endParaRPr lang="fr-FR" sz="4000" dirty="0"/>
          </a:p>
          <a:p>
            <a:r>
              <a:rPr lang="en-US" sz="4000" dirty="0" err="1"/>
              <a:t>Eloath</a:t>
            </a:r>
            <a:r>
              <a:rPr lang="en-US" sz="4000" dirty="0"/>
              <a:t> = Le Puissant (</a:t>
            </a:r>
            <a:r>
              <a:rPr lang="en-US" sz="4000" dirty="0" err="1"/>
              <a:t>forme</a:t>
            </a:r>
            <a:r>
              <a:rPr lang="en-US" sz="4000" dirty="0"/>
              <a:t> </a:t>
            </a:r>
            <a:r>
              <a:rPr lang="en-US" sz="4000" dirty="0" err="1"/>
              <a:t>singulier</a:t>
            </a:r>
            <a:r>
              <a:rPr lang="en-US" sz="4000" dirty="0"/>
              <a:t>) (Job 6:8b)</a:t>
            </a:r>
            <a:endParaRPr lang="fr-FR" sz="4000" dirty="0"/>
          </a:p>
          <a:p>
            <a:r>
              <a:rPr lang="en-US" sz="4000" dirty="0"/>
              <a:t> El-</a:t>
            </a:r>
            <a:r>
              <a:rPr lang="en-US" sz="4000" dirty="0" err="1"/>
              <a:t>Kabowd</a:t>
            </a:r>
            <a:r>
              <a:rPr lang="en-US" sz="4000" dirty="0"/>
              <a:t> = </a:t>
            </a:r>
            <a:r>
              <a:rPr lang="en-US" sz="4000" dirty="0" err="1"/>
              <a:t>Dieu</a:t>
            </a:r>
            <a:r>
              <a:rPr lang="en-US" sz="4000" dirty="0"/>
              <a:t> de </a:t>
            </a:r>
            <a:r>
              <a:rPr lang="en-US" sz="4000" dirty="0" err="1"/>
              <a:t>gloire</a:t>
            </a:r>
            <a:r>
              <a:rPr lang="en-US" sz="4000" dirty="0"/>
              <a:t> (Ps. 29 :3)</a:t>
            </a:r>
            <a:endParaRPr lang="fr-FR" sz="4000" dirty="0"/>
          </a:p>
          <a:p>
            <a:r>
              <a:rPr lang="en-US" sz="4000" dirty="0"/>
              <a:t> El-</a:t>
            </a:r>
            <a:r>
              <a:rPr lang="en-US" sz="4000" dirty="0" err="1"/>
              <a:t>Emeth</a:t>
            </a:r>
            <a:r>
              <a:rPr lang="en-US" sz="4000" dirty="0"/>
              <a:t> = </a:t>
            </a:r>
            <a:r>
              <a:rPr lang="en-US" sz="4000" dirty="0" err="1"/>
              <a:t>Dieu</a:t>
            </a:r>
            <a:r>
              <a:rPr lang="en-US" sz="4000" dirty="0"/>
              <a:t> de </a:t>
            </a:r>
            <a:r>
              <a:rPr lang="en-US" sz="4000" dirty="0" err="1"/>
              <a:t>vérité</a:t>
            </a:r>
            <a:r>
              <a:rPr lang="en-US" sz="4000" dirty="0"/>
              <a:t> (Ps. 31:5)</a:t>
            </a:r>
            <a:endParaRPr lang="fr-FR" sz="4000" dirty="0"/>
          </a:p>
          <a:p>
            <a:r>
              <a:rPr lang="en-US" sz="4000" dirty="0"/>
              <a:t> El-</a:t>
            </a:r>
            <a:r>
              <a:rPr lang="en-US" sz="4000" dirty="0" err="1"/>
              <a:t>Cehla</a:t>
            </a:r>
            <a:r>
              <a:rPr lang="en-US" sz="4000" dirty="0"/>
              <a:t> = </a:t>
            </a:r>
            <a:r>
              <a:rPr lang="en-US" sz="4000" dirty="0" err="1"/>
              <a:t>Dieu</a:t>
            </a:r>
            <a:r>
              <a:rPr lang="en-US" sz="4000" dirty="0"/>
              <a:t> </a:t>
            </a:r>
            <a:r>
              <a:rPr lang="en-US" sz="4000" dirty="0" err="1"/>
              <a:t>mon</a:t>
            </a:r>
            <a:r>
              <a:rPr lang="en-US" sz="4000" dirty="0"/>
              <a:t> </a:t>
            </a:r>
            <a:r>
              <a:rPr lang="en-US" sz="4000" dirty="0" err="1"/>
              <a:t>rocher</a:t>
            </a:r>
            <a:r>
              <a:rPr lang="en-US" sz="4000" dirty="0"/>
              <a:t> (Ps. 42:9)</a:t>
            </a:r>
            <a:endParaRPr lang="fr-FR" sz="4000" dirty="0"/>
          </a:p>
          <a:p>
            <a:r>
              <a:rPr lang="en-US" sz="4000" dirty="0"/>
              <a:t>El-</a:t>
            </a:r>
            <a:r>
              <a:rPr lang="en-US" sz="4000" dirty="0" err="1"/>
              <a:t>Giyl</a:t>
            </a:r>
            <a:r>
              <a:rPr lang="en-US" sz="4000" dirty="0"/>
              <a:t> = </a:t>
            </a:r>
            <a:r>
              <a:rPr lang="en-US" sz="4000" dirty="0" err="1"/>
              <a:t>Dieu</a:t>
            </a:r>
            <a:r>
              <a:rPr lang="en-US" sz="4000" dirty="0"/>
              <a:t> ma joie (Ps. 43:4) </a:t>
            </a:r>
            <a:endParaRPr lang="fr-FR" sz="4000" dirty="0"/>
          </a:p>
          <a:p>
            <a:r>
              <a:rPr lang="en-US" sz="4000" dirty="0"/>
              <a:t>El-</a:t>
            </a:r>
            <a:r>
              <a:rPr lang="en-US" sz="4000" dirty="0" err="1"/>
              <a:t>Shamayim</a:t>
            </a:r>
            <a:r>
              <a:rPr lang="en-US" sz="4000" dirty="0"/>
              <a:t> = </a:t>
            </a:r>
            <a:r>
              <a:rPr lang="en-US" sz="4000" dirty="0" err="1"/>
              <a:t>Dieu</a:t>
            </a:r>
            <a:r>
              <a:rPr lang="en-US" sz="4000" dirty="0"/>
              <a:t> des </a:t>
            </a:r>
            <a:r>
              <a:rPr lang="en-US" sz="4000" dirty="0" err="1"/>
              <a:t>cieux</a:t>
            </a:r>
            <a:r>
              <a:rPr lang="en-US" sz="4000" dirty="0"/>
              <a:t> (Ps. 136:26)</a:t>
            </a:r>
            <a:endParaRPr lang="fr-FR" sz="4000" dirty="0"/>
          </a:p>
          <a:p>
            <a:r>
              <a:rPr lang="en-US" sz="4000" dirty="0"/>
              <a:t> El-</a:t>
            </a:r>
            <a:r>
              <a:rPr lang="en-US" sz="4000" dirty="0" err="1"/>
              <a:t>Qadowsh</a:t>
            </a:r>
            <a:r>
              <a:rPr lang="en-US" sz="4000" dirty="0"/>
              <a:t> = </a:t>
            </a:r>
            <a:r>
              <a:rPr lang="en-US" sz="4000" dirty="0" err="1"/>
              <a:t>Dieu</a:t>
            </a:r>
            <a:r>
              <a:rPr lang="en-US" sz="4000" dirty="0"/>
              <a:t> saint (</a:t>
            </a:r>
            <a:r>
              <a:rPr lang="en-US" sz="4000" dirty="0" err="1"/>
              <a:t>Esa</a:t>
            </a:r>
            <a:r>
              <a:rPr lang="en-US" sz="4000" dirty="0"/>
              <a:t>. 5:16) </a:t>
            </a:r>
            <a:endParaRPr lang="fr-FR" sz="4000" dirty="0"/>
          </a:p>
          <a:p>
            <a:r>
              <a:rPr lang="en-US" sz="4000" dirty="0"/>
              <a:t>El-Emmanuel = </a:t>
            </a:r>
            <a:r>
              <a:rPr lang="en-US" sz="4000" dirty="0" err="1"/>
              <a:t>Dieu</a:t>
            </a:r>
            <a:r>
              <a:rPr lang="en-US" sz="4000" dirty="0"/>
              <a:t> avec nous (</a:t>
            </a:r>
            <a:r>
              <a:rPr lang="en-US" sz="4000" dirty="0" err="1"/>
              <a:t>Esa</a:t>
            </a:r>
            <a:r>
              <a:rPr lang="en-US" sz="4000" dirty="0"/>
              <a:t>. 7:14) </a:t>
            </a:r>
            <a:endParaRPr lang="fr-FR" sz="4000" dirty="0"/>
          </a:p>
          <a:p>
            <a:r>
              <a:rPr lang="en-US" sz="4000" dirty="0"/>
              <a:t>El-</a:t>
            </a:r>
            <a:r>
              <a:rPr lang="en-US" sz="4000" dirty="0" err="1"/>
              <a:t>Yeshoua</a:t>
            </a:r>
            <a:r>
              <a:rPr lang="en-US" sz="4000" dirty="0"/>
              <a:t> = </a:t>
            </a:r>
            <a:r>
              <a:rPr lang="en-US" sz="4000" dirty="0" err="1"/>
              <a:t>Dieu</a:t>
            </a:r>
            <a:r>
              <a:rPr lang="en-US" sz="4000" dirty="0"/>
              <a:t> ma </a:t>
            </a:r>
            <a:r>
              <a:rPr lang="en-US" sz="4000" dirty="0" err="1"/>
              <a:t>délivrance</a:t>
            </a:r>
            <a:r>
              <a:rPr lang="en-US" sz="4000" dirty="0"/>
              <a:t> (</a:t>
            </a:r>
            <a:r>
              <a:rPr lang="en-US" sz="4000" dirty="0" err="1"/>
              <a:t>Esa</a:t>
            </a:r>
            <a:r>
              <a:rPr lang="en-US" sz="4000" dirty="0"/>
              <a:t>. 12:2) </a:t>
            </a:r>
            <a:endParaRPr lang="fr-FR" sz="4000" dirty="0"/>
          </a:p>
          <a:p>
            <a:r>
              <a:rPr lang="en-US" sz="4000" dirty="0"/>
              <a:t>El-</a:t>
            </a:r>
            <a:r>
              <a:rPr lang="en-US" sz="4000" dirty="0" err="1"/>
              <a:t>Cathar</a:t>
            </a:r>
            <a:r>
              <a:rPr lang="en-US" sz="4000" dirty="0"/>
              <a:t> = </a:t>
            </a:r>
            <a:r>
              <a:rPr lang="en-US" sz="4000" dirty="0" err="1"/>
              <a:t>Dieu</a:t>
            </a:r>
            <a:r>
              <a:rPr lang="en-US" sz="4000" dirty="0"/>
              <a:t> qui </a:t>
            </a:r>
            <a:r>
              <a:rPr lang="en-US" sz="4000" dirty="0" err="1"/>
              <a:t>te</a:t>
            </a:r>
            <a:r>
              <a:rPr lang="en-US" sz="4000" dirty="0"/>
              <a:t> cache (</a:t>
            </a:r>
            <a:r>
              <a:rPr lang="en-US" sz="4000" dirty="0" err="1"/>
              <a:t>Esa</a:t>
            </a:r>
            <a:r>
              <a:rPr lang="en-US" sz="4000" dirty="0"/>
              <a:t>. 45:15)</a:t>
            </a:r>
            <a:endParaRPr lang="fr-FR" sz="4000" dirty="0"/>
          </a:p>
          <a:p>
            <a:endParaRPr lang="fr-FR" sz="4000"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11</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990500177"/>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buNone/>
            </a:pPr>
            <a:r>
              <a:rPr lang="fr-FR" sz="4000" b="1" u="sng" dirty="0" smtClean="0">
                <a:solidFill>
                  <a:srgbClr val="0070C0"/>
                </a:solidFill>
              </a:rPr>
              <a:t>EXPERIENCES </a:t>
            </a:r>
            <a:r>
              <a:rPr lang="fr-FR" sz="4000" b="1" u="sng" dirty="0">
                <a:solidFill>
                  <a:srgbClr val="0070C0"/>
                </a:solidFill>
              </a:rPr>
              <a:t>3     PHOENIX AZ USA    Dim 21.12.47</a:t>
            </a:r>
          </a:p>
          <a:p>
            <a:pPr marL="0" indent="0" algn="just">
              <a:buNone/>
            </a:pPr>
            <a:r>
              <a:rPr lang="fr-FR" sz="4000" dirty="0"/>
              <a:t>94.	Maintenant, inclinez la tête, tout le monde donc, pendant que nous prions.</a:t>
            </a:r>
            <a:r>
              <a:rPr lang="fr-FR" sz="4000" b="1" dirty="0">
                <a:effectLst>
                  <a:outerShdw blurRad="38100" dist="38100" dir="2700000" algn="tl">
                    <a:srgbClr val="000000">
                      <a:alpha val="43137"/>
                    </a:srgbClr>
                  </a:outerShdw>
                </a:effectLst>
              </a:rPr>
              <a:t> Ô Jésus, </a:t>
            </a:r>
            <a:r>
              <a:rPr lang="fr-FR" sz="4000" dirty="0"/>
              <a:t>Tu es l’Unique qui peut guérir notre </a:t>
            </a:r>
            <a:r>
              <a:rPr lang="fr-FR" sz="4000" dirty="0" err="1"/>
              <a:t>soeur</a:t>
            </a:r>
            <a:r>
              <a:rPr lang="fr-FR" sz="4000" dirty="0"/>
              <a:t>. Accorde-le aujourd’hui, Père, que son ouïe lui soit restituée, que ses veines, que ces varices disparaissent complètement. Accorde-le, Eternel Dieu, au Nom de Jésus-Christ.</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12</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817036950"/>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buNone/>
            </a:pPr>
            <a:r>
              <a:rPr lang="fr-FR" sz="4000" b="1" u="sng" dirty="0" smtClean="0">
                <a:solidFill>
                  <a:srgbClr val="0070C0"/>
                </a:solidFill>
              </a:rPr>
              <a:t>SERVICE </a:t>
            </a:r>
            <a:r>
              <a:rPr lang="fr-FR" sz="4000" b="1" u="sng" dirty="0">
                <a:solidFill>
                  <a:srgbClr val="0070C0"/>
                </a:solidFill>
              </a:rPr>
              <a:t>DE BAPTÊME     JEFFERSONVILLE IN USA    Dim 09.04.50</a:t>
            </a:r>
          </a:p>
          <a:p>
            <a:pPr marL="0" indent="0" algn="just">
              <a:buNone/>
            </a:pPr>
            <a:r>
              <a:rPr lang="fr-FR" sz="4000" dirty="0"/>
              <a:t>7.	Maintenant, nous prions tous que Dieu remplisse frère Billy, ici, le remplisse du Saint-Esprit. Je l’appelle frère Billy, parce que nous sommes des copains personnels, des amis. Fais simplement passer tes bras autour maintenant, ton corps. </a:t>
            </a:r>
          </a:p>
          <a:p>
            <a:pPr marL="0" indent="0" algn="just">
              <a:buNone/>
            </a:pPr>
            <a:r>
              <a:rPr lang="fr-FR" sz="4000" b="1" u="sng" dirty="0" smtClean="0">
                <a:effectLst>
                  <a:outerShdw blurRad="38100" dist="38100" dir="2700000" algn="tl">
                    <a:srgbClr val="000000">
                      <a:alpha val="43137"/>
                    </a:srgbClr>
                  </a:outerShdw>
                </a:effectLst>
              </a:rPr>
              <a:t>Père céleste, </a:t>
            </a:r>
            <a:r>
              <a:rPr lang="fr-FR" sz="4000" dirty="0" smtClean="0"/>
              <a:t>baisse </a:t>
            </a:r>
            <a:r>
              <a:rPr lang="fr-FR" sz="4000" dirty="0"/>
              <a:t>le regard sur cette scène maintenant même.</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13</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742176377"/>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lgn="just">
              <a:buNone/>
            </a:pPr>
            <a:r>
              <a:rPr lang="fr-FR" sz="4000" b="1" u="sng" dirty="0" smtClean="0">
                <a:solidFill>
                  <a:srgbClr val="0070C0"/>
                </a:solidFill>
              </a:rPr>
              <a:t>SUR </a:t>
            </a:r>
            <a:r>
              <a:rPr lang="fr-FR" sz="4000" b="1" u="sng" dirty="0">
                <a:solidFill>
                  <a:srgbClr val="0070C0"/>
                </a:solidFill>
              </a:rPr>
              <a:t>TA PAROLE     MINNEAPOLIS MN USA    </a:t>
            </a:r>
            <a:r>
              <a:rPr lang="fr-FR" sz="4000" b="1" u="sng" dirty="0" err="1">
                <a:solidFill>
                  <a:srgbClr val="0070C0"/>
                </a:solidFill>
              </a:rPr>
              <a:t>Ven</a:t>
            </a:r>
            <a:r>
              <a:rPr lang="fr-FR" sz="4000" b="1" u="sng" dirty="0">
                <a:solidFill>
                  <a:srgbClr val="0070C0"/>
                </a:solidFill>
              </a:rPr>
              <a:t> 14.07.50</a:t>
            </a:r>
          </a:p>
          <a:p>
            <a:pPr marL="0" indent="0" algn="just">
              <a:buNone/>
            </a:pPr>
            <a:r>
              <a:rPr lang="fr-FR" sz="4000" dirty="0"/>
              <a:t>33.	Prions maintenant. </a:t>
            </a:r>
            <a:r>
              <a:rPr lang="fr-FR" sz="4000" b="1" u="sng" dirty="0">
                <a:effectLst>
                  <a:outerShdw blurRad="38100" dist="38100" dir="2700000" algn="tl">
                    <a:srgbClr val="000000">
                      <a:alpha val="43137"/>
                    </a:srgbClr>
                  </a:outerShdw>
                </a:effectLst>
              </a:rPr>
              <a:t>Ô Père, Tu es si doux, </a:t>
            </a:r>
            <a:r>
              <a:rPr lang="fr-FR" sz="4000" dirty="0"/>
              <a:t>si plein d’amour et de compassion. Et je sais que Tu es ici, et Tu nous aimes tous. Dieu a tant aimé le monde qu’Il a donné Son Fils unique, afin que quiconque croit en Lui ne périsse point, mais qu’il ait la Vie Eternelle.</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14</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519076787"/>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lgn="just">
              <a:buNone/>
            </a:pPr>
            <a:r>
              <a:rPr lang="fr-FR" sz="4000" b="1" u="sng" dirty="0" smtClean="0">
                <a:solidFill>
                  <a:srgbClr val="0070C0"/>
                </a:solidFill>
              </a:rPr>
              <a:t>L'EXPECTATIVE     </a:t>
            </a:r>
            <a:r>
              <a:rPr lang="fr-FR" sz="4000" b="1" u="sng" dirty="0">
                <a:solidFill>
                  <a:srgbClr val="0070C0"/>
                </a:solidFill>
              </a:rPr>
              <a:t>CLEVELAND OH USA    Jeu 10.08.50</a:t>
            </a:r>
          </a:p>
          <a:p>
            <a:pPr marL="0" indent="0" algn="just">
              <a:buNone/>
            </a:pPr>
            <a:r>
              <a:rPr lang="fr-FR" sz="4800" dirty="0"/>
              <a:t>58.	Que Dieu vous bénisse, pendant que nous prions. </a:t>
            </a:r>
          </a:p>
          <a:p>
            <a:pPr marL="0" indent="0" algn="just">
              <a:buNone/>
            </a:pPr>
            <a:r>
              <a:rPr lang="fr-FR" sz="4800" b="1" u="sng" dirty="0">
                <a:effectLst>
                  <a:outerShdw blurRad="38100" dist="38100" dir="2700000" algn="tl">
                    <a:srgbClr val="000000">
                      <a:alpha val="43137"/>
                    </a:srgbClr>
                  </a:outerShdw>
                </a:effectLst>
              </a:rPr>
              <a:t>Notre Père céleste, </a:t>
            </a:r>
            <a:r>
              <a:rPr lang="fr-FR" sz="4800" dirty="0"/>
              <a:t>nos </a:t>
            </a:r>
            <a:r>
              <a:rPr lang="fr-FR" sz="4800" dirty="0" err="1"/>
              <a:t>coeurs</a:t>
            </a:r>
            <a:r>
              <a:rPr lang="fr-FR" sz="4800" dirty="0"/>
              <a:t> languissent ce soir, alors que nous nous souvenons de grandes expériences que Tu nous as accordées</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15</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655562023"/>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92500" lnSpcReduction="10000"/>
          </a:bodyPr>
          <a:lstStyle/>
          <a:p>
            <a:pPr marL="0" indent="0" algn="just">
              <a:buNone/>
            </a:pPr>
            <a:r>
              <a:rPr lang="fr-FR" sz="4000" b="1" u="sng" dirty="0" smtClean="0">
                <a:solidFill>
                  <a:srgbClr val="0070C0"/>
                </a:solidFill>
              </a:rPr>
              <a:t>UN </a:t>
            </a:r>
            <a:r>
              <a:rPr lang="fr-FR" sz="4000" b="1" u="sng" dirty="0">
                <a:solidFill>
                  <a:srgbClr val="0070C0"/>
                </a:solidFill>
              </a:rPr>
              <a:t>PARADOXE     PHOENIX AZ USA    Dim 17.01.65</a:t>
            </a:r>
          </a:p>
          <a:p>
            <a:pPr marL="0" indent="0" algn="just">
              <a:buNone/>
            </a:pPr>
            <a:r>
              <a:rPr lang="fr-FR" sz="4800" dirty="0"/>
              <a:t>175.	Prions. </a:t>
            </a:r>
            <a:r>
              <a:rPr lang="fr-FR" sz="4800" b="1" u="sng" dirty="0">
                <a:effectLst>
                  <a:outerShdw blurRad="38100" dist="38100" dir="2700000" algn="tl">
                    <a:srgbClr val="000000">
                      <a:alpha val="43137"/>
                    </a:srgbClr>
                  </a:outerShdw>
                </a:effectLst>
              </a:rPr>
              <a:t>Dieu bien-aimé, </a:t>
            </a:r>
            <a:r>
              <a:rPr lang="fr-FR" sz="4800" dirty="0"/>
              <a:t>je T’amène ce petit auditoire cet après-midi, où nous avons entendu et lu la Parole de Dieu. Nous savons qu’Elle est entièrement vraie, parce que c’est Ta Parole. Ce n’est pas seulement maintenant que nous croyons que c’est la vérité; nous savons que c’est vrai. </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16</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972439024"/>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lgn="just">
              <a:buNone/>
            </a:pPr>
            <a:r>
              <a:rPr lang="fr-FR" sz="4800" dirty="0" smtClean="0"/>
              <a:t>Maintenant</a:t>
            </a:r>
            <a:r>
              <a:rPr lang="fr-FR" sz="4800" dirty="0"/>
              <a:t>, prions. </a:t>
            </a:r>
          </a:p>
          <a:p>
            <a:pPr marL="0" indent="0" algn="just">
              <a:buNone/>
            </a:pPr>
            <a:r>
              <a:rPr lang="fr-FR" sz="4000" b="1" u="sng" dirty="0">
                <a:solidFill>
                  <a:srgbClr val="0070C0"/>
                </a:solidFill>
              </a:rPr>
              <a:t>LE DIEU QUI EST RICHE EN MISERICORDE     PHOENIX AZ USA    Mar 19.01.65</a:t>
            </a:r>
          </a:p>
          <a:p>
            <a:pPr marL="0" indent="0" algn="just">
              <a:buNone/>
            </a:pPr>
            <a:r>
              <a:rPr lang="fr-FR" sz="4800" dirty="0"/>
              <a:t>24.	</a:t>
            </a:r>
            <a:r>
              <a:rPr lang="fr-FR" sz="4800" b="1" u="sng" dirty="0">
                <a:effectLst>
                  <a:outerShdw blurRad="38100" dist="38100" dir="2700000" algn="tl">
                    <a:srgbClr val="000000">
                      <a:alpha val="43137"/>
                    </a:srgbClr>
                  </a:outerShdw>
                </a:effectLst>
              </a:rPr>
              <a:t>Cher Jésus, </a:t>
            </a:r>
            <a:r>
              <a:rPr lang="fr-FR" sz="4800" dirty="0"/>
              <a:t>nous nous approchons maintenant du grand Trône de la miséricorde, dans ce Nom Tout-suffisant. </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17</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104391992"/>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a:buNone/>
            </a:pPr>
            <a:r>
              <a:rPr lang="fr-FR" sz="2800" b="1" u="sng" cap="all" dirty="0" smtClean="0">
                <a:solidFill>
                  <a:srgbClr val="00B0F0"/>
                </a:solidFill>
              </a:rPr>
              <a:t>Comment prier?</a:t>
            </a:r>
          </a:p>
          <a:p>
            <a:pPr>
              <a:buNone/>
            </a:pPr>
            <a:endParaRPr lang="fr-FR" sz="2800" b="1" u="sng" dirty="0" smtClean="0">
              <a:solidFill>
                <a:srgbClr val="00B0F0"/>
              </a:solidFill>
            </a:endParaRPr>
          </a:p>
          <a:p>
            <a:pPr>
              <a:buNone/>
            </a:pPr>
            <a:endParaRPr lang="fr-FR" sz="2800" b="1" u="sng" dirty="0">
              <a:solidFill>
                <a:srgbClr val="00B0F0"/>
              </a:solidFill>
            </a:endParaRPr>
          </a:p>
          <a:p>
            <a:pPr marL="0" indent="0" algn="ctr">
              <a:buNone/>
            </a:pPr>
            <a:r>
              <a:rPr lang="fr-FR" sz="8800" dirty="0"/>
              <a:t>Que ton règne vienne</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18</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290303172"/>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85000" lnSpcReduction="20000"/>
          </a:bodyPr>
          <a:lstStyle/>
          <a:p>
            <a:pPr marL="0" indent="0" algn="just">
              <a:buNone/>
            </a:pPr>
            <a:r>
              <a:rPr lang="fr-FR" sz="4000" b="1" u="sng" dirty="0" smtClean="0">
                <a:solidFill>
                  <a:srgbClr val="0070C0"/>
                </a:solidFill>
              </a:rPr>
              <a:t>LA </a:t>
            </a:r>
            <a:r>
              <a:rPr lang="fr-FR" sz="4000" b="1" u="sng" dirty="0">
                <a:solidFill>
                  <a:srgbClr val="0070C0"/>
                </a:solidFill>
              </a:rPr>
              <a:t>CRUAUTE DU PECHE ET LA PEINE QUE CELA A COUTEE POUR DELIVRER NOS VIES DU PECHE     JEFFERSONVILLE IN USA    </a:t>
            </a:r>
            <a:r>
              <a:rPr lang="fr-FR" sz="4000" b="1" u="sng" dirty="0" err="1">
                <a:solidFill>
                  <a:srgbClr val="0070C0"/>
                </a:solidFill>
              </a:rPr>
              <a:t>Ven</a:t>
            </a:r>
            <a:r>
              <a:rPr lang="fr-FR" sz="4000" b="1" u="sng" dirty="0">
                <a:solidFill>
                  <a:srgbClr val="0070C0"/>
                </a:solidFill>
              </a:rPr>
              <a:t> 03.04.53</a:t>
            </a:r>
          </a:p>
          <a:p>
            <a:pPr marL="0" indent="0" algn="just">
              <a:buNone/>
            </a:pPr>
            <a:r>
              <a:rPr lang="fr-FR" sz="4800" dirty="0"/>
              <a:t>154.	Son visage était couvert de gros et sales crachats des soldats moqueurs. Et Il a dit: «Si Mon Royaume était de ce monde, je demanderais à Mon Père; Il me donnerait des légions d’Anges qui viendraient combattre pour Moi. </a:t>
            </a:r>
            <a:r>
              <a:rPr lang="fr-FR" sz="4800" b="1" u="sng" dirty="0">
                <a:effectLst>
                  <a:outerShdw blurRad="38100" dist="38100" dir="2700000" algn="tl">
                    <a:srgbClr val="000000">
                      <a:alpha val="43137"/>
                    </a:srgbClr>
                  </a:outerShdw>
                </a:effectLst>
              </a:rPr>
              <a:t>Mais ceci n’est pas Mon royaume. Mais que Ton règne vienne.</a:t>
            </a:r>
            <a:r>
              <a:rPr lang="fr-FR" sz="4800" dirty="0"/>
              <a:t> Que Ta volonté soit faite.» Et ça sera là très bientôt. «Que Ton règne vienne, que Ta volonté soit faite.» Oh ! la </a:t>
            </a:r>
            <a:r>
              <a:rPr lang="fr-FR" sz="4800" dirty="0" err="1"/>
              <a:t>la</a:t>
            </a:r>
            <a:r>
              <a:rPr lang="fr-FR" sz="4800" dirty="0"/>
              <a:t> !</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19</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4079551283"/>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buNone/>
            </a:pPr>
            <a:r>
              <a:rPr lang="fr-FR" sz="2800" b="1" u="sng" dirty="0" smtClean="0">
                <a:solidFill>
                  <a:srgbClr val="00B0F0"/>
                </a:solidFill>
              </a:rPr>
              <a:t>MATTHIEU 7:7-9</a:t>
            </a:r>
          </a:p>
          <a:p>
            <a:pPr marL="0" indent="0" algn="just">
              <a:buNone/>
            </a:pPr>
            <a:r>
              <a:rPr lang="fr-FR" sz="4600" i="1" dirty="0" smtClean="0"/>
              <a:t>7 </a:t>
            </a:r>
            <a:r>
              <a:rPr lang="fr-FR" sz="4600" b="1" i="1" u="sng" dirty="0" smtClean="0">
                <a:effectLst>
                  <a:outerShdw blurRad="38100" dist="38100" dir="2700000" algn="tl">
                    <a:srgbClr val="000000">
                      <a:alpha val="43137"/>
                    </a:srgbClr>
                  </a:outerShdw>
                </a:effectLst>
              </a:rPr>
              <a:t>Demandez</a:t>
            </a:r>
            <a:r>
              <a:rPr lang="fr-FR" sz="4600" b="1" i="1" dirty="0" smtClean="0"/>
              <a:t>, et l'on vous donnera ; </a:t>
            </a:r>
            <a:r>
              <a:rPr lang="fr-FR" sz="4600" b="1" i="1" dirty="0" smtClean="0">
                <a:effectLst>
                  <a:outerShdw blurRad="38100" dist="38100" dir="2700000" algn="tl">
                    <a:srgbClr val="000000">
                      <a:alpha val="43137"/>
                    </a:srgbClr>
                  </a:outerShdw>
                </a:effectLst>
              </a:rPr>
              <a:t>cherchez, </a:t>
            </a:r>
            <a:r>
              <a:rPr lang="fr-FR" sz="4600" b="1" i="1" dirty="0" smtClean="0"/>
              <a:t>et vous trouverez ; </a:t>
            </a:r>
            <a:r>
              <a:rPr lang="fr-FR" sz="4600" b="1" i="1" dirty="0" smtClean="0">
                <a:effectLst>
                  <a:outerShdw blurRad="38100" dist="38100" dir="2700000" algn="tl">
                    <a:srgbClr val="000000">
                      <a:alpha val="43137"/>
                    </a:srgbClr>
                  </a:outerShdw>
                </a:effectLst>
              </a:rPr>
              <a:t>frappez</a:t>
            </a:r>
            <a:r>
              <a:rPr lang="fr-FR" sz="4600" b="1" i="1" dirty="0" smtClean="0"/>
              <a:t>, et l'on vous ouvrira</a:t>
            </a:r>
            <a:r>
              <a:rPr lang="fr-FR" sz="4600" b="1" i="1" dirty="0" smtClean="0"/>
              <a:t>.</a:t>
            </a:r>
            <a:endParaRPr lang="fr-FR" sz="4600" b="1" i="1" dirty="0"/>
          </a:p>
          <a:p>
            <a:pPr marL="0" indent="0" algn="just">
              <a:buNone/>
            </a:pPr>
            <a:r>
              <a:rPr lang="fr-FR" sz="4600" b="1" i="1" dirty="0"/>
              <a:t>8 Car quiconque demande reçoit, celui qui cherche trouve, et l'on ouvre à celui qui frappe</a:t>
            </a:r>
            <a:r>
              <a:rPr lang="fr-FR" sz="4600" b="1" i="1" dirty="0" smtClean="0"/>
              <a:t>.</a:t>
            </a:r>
            <a:endParaRPr lang="fr-FR" sz="4600" b="1" i="1" dirty="0"/>
          </a:p>
          <a:p>
            <a:pPr marL="0" indent="0" algn="just">
              <a:buNone/>
            </a:pPr>
            <a:r>
              <a:rPr lang="fr-FR" sz="4600" b="1" i="1" dirty="0"/>
              <a:t>9 Lequel de vous donnera une pierre à son fils, s'il lui demande du pain </a:t>
            </a:r>
            <a:r>
              <a:rPr lang="fr-FR" sz="4600" b="1" i="1" dirty="0" smtClean="0"/>
              <a:t>?</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754729969"/>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62500" lnSpcReduction="20000"/>
          </a:bodyPr>
          <a:lstStyle/>
          <a:p>
            <a:pPr marL="0" indent="0" algn="just">
              <a:buNone/>
            </a:pPr>
            <a:r>
              <a:rPr lang="fr-FR" sz="4000" b="1" u="sng" dirty="0" smtClean="0">
                <a:solidFill>
                  <a:srgbClr val="0070C0"/>
                </a:solidFill>
              </a:rPr>
              <a:t>COMMENT </a:t>
            </a:r>
            <a:r>
              <a:rPr lang="fr-FR" sz="4000" b="1" u="sng" dirty="0">
                <a:solidFill>
                  <a:srgbClr val="0070C0"/>
                </a:solidFill>
              </a:rPr>
              <a:t>PUIS-JE VAINCRE ?     JEFFERSONVILLE IN USA    Dim 25.08.63M</a:t>
            </a:r>
          </a:p>
          <a:p>
            <a:pPr marL="0" indent="0" algn="just">
              <a:buNone/>
            </a:pPr>
            <a:r>
              <a:rPr lang="fr-FR" sz="4800" b="1" u="sng" dirty="0">
                <a:effectLst>
                  <a:outerShdw blurRad="38100" dist="38100" dir="2700000" algn="tl">
                    <a:srgbClr val="000000">
                      <a:alpha val="43137"/>
                    </a:srgbClr>
                  </a:outerShdw>
                </a:effectLst>
              </a:rPr>
              <a:t>19.	Et par un seul Esprit, nous sommes baptisés pour entrer dans ce Royaume, par un seul Esprit, tous pour entrer dans ce Royaume. Jésus a dit : «Priez : ‘Que Ton règne vienne,</a:t>
            </a:r>
            <a:r>
              <a:rPr lang="fr-FR" sz="4800" dirty="0"/>
              <a:t> que Ta volonté soit faite sur la terre comme au ciel.’» Eh bien, Il s’est tenu un jour là avant la montagne de Transfiguration ; Il a dit : «En vérité, Je vous dis que quelques-uns de ceux qui sont ici ne mourront point qu’ils n’aient vu le Royaume de Dieu venir en puissance.» Et comme nous l’avons étudié, la montagne de Transfiguration, c’était une préfiguration. Et la Bible dit : «Le Royaume de Dieu est en vous.» Ainsi, ceux-ci sont un peuple du Royaume, qui professe qu’ici, ce n’est pas chez eux. Ce monde, ce n’est pas chez nous. Nous nous attendons à la Venue du Roi pour qu’Il établisse ce Royaume. </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20</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786655114"/>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a:buNone/>
            </a:pPr>
            <a:r>
              <a:rPr lang="fr-FR" sz="2800" b="1" u="sng" cap="all" dirty="0" smtClean="0">
                <a:solidFill>
                  <a:srgbClr val="00B0F0"/>
                </a:solidFill>
              </a:rPr>
              <a:t>Comment prier?</a:t>
            </a:r>
          </a:p>
          <a:p>
            <a:pPr>
              <a:buNone/>
            </a:pPr>
            <a:endParaRPr lang="fr-FR" sz="2800" b="1" u="sng" dirty="0" smtClean="0">
              <a:solidFill>
                <a:srgbClr val="00B0F0"/>
              </a:solidFill>
            </a:endParaRPr>
          </a:p>
          <a:p>
            <a:pPr>
              <a:buNone/>
            </a:pPr>
            <a:endParaRPr lang="fr-FR" sz="2800" b="1" u="sng" dirty="0">
              <a:solidFill>
                <a:srgbClr val="00B0F0"/>
              </a:solidFill>
            </a:endParaRPr>
          </a:p>
          <a:p>
            <a:pPr marL="0" indent="0">
              <a:buNone/>
            </a:pPr>
            <a:r>
              <a:rPr lang="fr-FR" sz="8800" dirty="0"/>
              <a:t>Que ta volonté soit  faite sur la terre comme au ciel</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21</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287401141"/>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lgn="just">
              <a:buNone/>
            </a:pPr>
            <a:r>
              <a:rPr lang="fr-FR" sz="4000" b="1" u="sng" dirty="0" smtClean="0">
                <a:solidFill>
                  <a:srgbClr val="0070C0"/>
                </a:solidFill>
              </a:rPr>
              <a:t>LE </a:t>
            </a:r>
            <a:r>
              <a:rPr lang="fr-FR" sz="4000" b="1" u="sng" dirty="0">
                <a:solidFill>
                  <a:srgbClr val="0070C0"/>
                </a:solidFill>
              </a:rPr>
              <a:t>QUATRIEME SCEAU     JEFFERSONVILLE IN USA    Jeu 21.03.63</a:t>
            </a:r>
          </a:p>
          <a:p>
            <a:pPr marL="0" indent="0" algn="just">
              <a:buNone/>
            </a:pPr>
            <a:r>
              <a:rPr lang="fr-FR" sz="4800" dirty="0"/>
              <a:t>336.	Comme je l’ai dit, si Dieu parle et vous envoie, Il–Il–Il appuie ce que vous dites. Voyez-vous ? Remarquez, si vous êtes un ambassadeur du Ciel, tout le Ciel sera derrière vous. </a:t>
            </a:r>
            <a:r>
              <a:rPr lang="fr-FR" sz="4800" b="1" u="sng" dirty="0">
                <a:effectLst>
                  <a:outerShdw blurRad="38100" dist="38100" dir="2700000" algn="tl">
                    <a:srgbClr val="000000">
                      <a:alpha val="43137"/>
                    </a:srgbClr>
                  </a:outerShdw>
                </a:effectLst>
              </a:rPr>
              <a:t>Et le Ciel consiste en la Parole. </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22</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279998489"/>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77500" lnSpcReduction="20000"/>
          </a:bodyPr>
          <a:lstStyle/>
          <a:p>
            <a:pPr marL="0" indent="0" algn="just">
              <a:buNone/>
            </a:pPr>
            <a:r>
              <a:rPr lang="fr-FR" sz="4000" b="1" u="sng" dirty="0" smtClean="0">
                <a:solidFill>
                  <a:srgbClr val="0070C0"/>
                </a:solidFill>
              </a:rPr>
              <a:t>LES </a:t>
            </a:r>
            <a:r>
              <a:rPr lang="fr-FR" sz="4000" b="1" u="sng" dirty="0">
                <a:solidFill>
                  <a:srgbClr val="0070C0"/>
                </a:solidFill>
              </a:rPr>
              <a:t>AMES QUI SONT MAINTENANT EN PRISON     JEFFERSONVILLE IN USA    Dim 10.11.63M</a:t>
            </a:r>
          </a:p>
          <a:p>
            <a:pPr marL="0" indent="0" algn="just">
              <a:buNone/>
            </a:pPr>
            <a:r>
              <a:rPr lang="fr-FR" sz="4800" dirty="0" smtClean="0"/>
              <a:t>406</a:t>
            </a:r>
            <a:r>
              <a:rPr lang="fr-FR" sz="4800" dirty="0"/>
              <a:t>.	Nous essayons de faire de Dieu un porte-bonheur, un garçon de courses ou autre, disant : «Dieu, fais ceci, fais cela</a:t>
            </a:r>
            <a:r>
              <a:rPr lang="fr-FR" sz="4800" dirty="0" smtClean="0"/>
              <a:t>.»</a:t>
            </a:r>
            <a:endParaRPr lang="fr-FR" sz="4800" dirty="0"/>
          </a:p>
          <a:p>
            <a:pPr marL="0" indent="0" algn="just">
              <a:buNone/>
            </a:pPr>
            <a:r>
              <a:rPr lang="fr-FR" sz="4800" dirty="0" smtClean="0"/>
              <a:t>407</a:t>
            </a:r>
            <a:r>
              <a:rPr lang="fr-FR" sz="4800" dirty="0"/>
              <a:t>.	Jésus a dit : «Priez : Que Ton règne vienne, que Ta volonté soit faite sur la terre comme au </a:t>
            </a:r>
            <a:r>
              <a:rPr lang="fr-FR" sz="4800" dirty="0" err="1"/>
              <a:t>Ciel.»</a:t>
            </a:r>
            <a:r>
              <a:rPr lang="fr-FR" sz="4800" b="1" u="sng" dirty="0" err="1">
                <a:effectLst>
                  <a:outerShdw blurRad="38100" dist="38100" dir="2700000" algn="tl">
                    <a:srgbClr val="000000">
                      <a:alpha val="43137"/>
                    </a:srgbClr>
                  </a:outerShdw>
                </a:effectLst>
              </a:rPr>
              <a:t>Alors</a:t>
            </a:r>
            <a:r>
              <a:rPr lang="fr-FR" sz="4800" b="1" u="sng" dirty="0">
                <a:effectLst>
                  <a:outerShdw blurRad="38100" dist="38100" dir="2700000" algn="tl">
                    <a:srgbClr val="000000">
                      <a:alpha val="43137"/>
                    </a:srgbClr>
                  </a:outerShdw>
                </a:effectLst>
              </a:rPr>
              <a:t> le Ciel est descendu jusqu’à nous et nous, nous sommes montés au Ciel et nous sommes maintenant assis dans les Lieux Célestes en Christ Jésus.</a:t>
            </a:r>
            <a:r>
              <a:rPr lang="fr-FR" sz="4800" dirty="0"/>
              <a:t> Nous croyons tous que ce Message est la Vérité, que Jésus-Christ, le Fils de Dieu, nous a rachetés.</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23</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299103180"/>
      </p:ext>
    </p:extLst>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77500" lnSpcReduction="20000"/>
          </a:bodyPr>
          <a:lstStyle/>
          <a:p>
            <a:pPr marL="0" indent="0" algn="just">
              <a:buNone/>
            </a:pPr>
            <a:r>
              <a:rPr lang="fr-FR" sz="4000" b="1" u="sng" dirty="0" smtClean="0">
                <a:solidFill>
                  <a:srgbClr val="0070C0"/>
                </a:solidFill>
              </a:rPr>
              <a:t>JESUS-CHRIST </a:t>
            </a:r>
            <a:r>
              <a:rPr lang="fr-FR" sz="4000" b="1" u="sng" dirty="0">
                <a:solidFill>
                  <a:srgbClr val="0070C0"/>
                </a:solidFill>
              </a:rPr>
              <a:t>EST LE MEME HIER, AUJOURD'HUI ET ETERNELLEMENT     CHICAGO IL USA    Dim 16.01.55S</a:t>
            </a:r>
          </a:p>
          <a:p>
            <a:pPr marL="0" indent="0" algn="just">
              <a:buNone/>
            </a:pPr>
            <a:r>
              <a:rPr lang="fr-FR" sz="4800" dirty="0"/>
              <a:t>71.	Ô Dieu, notre Père qui es aux cieux, que Ton Nom soit sanctifié. Que Ton règne vienne, que Ta volonté soit faite sur la terre comme au Ciel. </a:t>
            </a:r>
            <a:r>
              <a:rPr lang="fr-FR" sz="4800" b="1" u="sng" dirty="0"/>
              <a:t>Et au Ciel, Ton Sang est déposé là pour faire l’expiation, pour intercéder pour la confession de cette femme. Ton Esprit est ici, en train de se mouvoir. </a:t>
            </a:r>
          </a:p>
          <a:p>
            <a:pPr marL="0" indent="0" algn="just">
              <a:buNone/>
            </a:pPr>
            <a:r>
              <a:rPr lang="fr-FR" sz="4800" b="1" u="sng" dirty="0"/>
              <a:t>Maintenant, je réprimande cet ennemi qui est en train d’ôter la vie à ma </a:t>
            </a:r>
            <a:r>
              <a:rPr lang="fr-FR" sz="4800" b="1" u="sng" dirty="0" err="1"/>
              <a:t>soeur</a:t>
            </a:r>
            <a:r>
              <a:rPr lang="fr-FR" sz="4800" b="1" u="sng" dirty="0"/>
              <a:t>. </a:t>
            </a:r>
            <a:r>
              <a:rPr lang="fr-FR" sz="4800" dirty="0"/>
              <a:t>Puisse cela la quitter et qu’elle soit rétablie. Je le demande au Nom de Jésus-Christ. Amen. Que le Seigneur vous bénisse, ma </a:t>
            </a:r>
            <a:r>
              <a:rPr lang="fr-FR" sz="4800" dirty="0" err="1"/>
              <a:t>soeur</a:t>
            </a:r>
            <a:r>
              <a:rPr lang="fr-FR" sz="4800" dirty="0"/>
              <a:t>. Allez heureuse, et en vous réjouissant. </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24</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820061759"/>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a:buNone/>
            </a:pPr>
            <a:r>
              <a:rPr lang="fr-FR" sz="2800" b="1" u="sng" cap="all" dirty="0" smtClean="0">
                <a:solidFill>
                  <a:srgbClr val="00B0F0"/>
                </a:solidFill>
              </a:rPr>
              <a:t>Comment prier?</a:t>
            </a:r>
          </a:p>
          <a:p>
            <a:pPr>
              <a:buNone/>
            </a:pPr>
            <a:endParaRPr lang="fr-FR" sz="2800" b="1" u="sng" dirty="0" smtClean="0">
              <a:solidFill>
                <a:srgbClr val="00B0F0"/>
              </a:solidFill>
            </a:endParaRPr>
          </a:p>
          <a:p>
            <a:pPr>
              <a:buNone/>
            </a:pPr>
            <a:endParaRPr lang="fr-FR" sz="2800" b="1" u="sng" dirty="0">
              <a:solidFill>
                <a:srgbClr val="00B0F0"/>
              </a:solidFill>
            </a:endParaRPr>
          </a:p>
          <a:p>
            <a:pPr marL="0" indent="0">
              <a:buNone/>
            </a:pPr>
            <a:r>
              <a:rPr lang="fr-FR" sz="8800" dirty="0"/>
              <a:t>Donne nous aujourd’hui notre pain quotidien</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25</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4128788718"/>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62500" lnSpcReduction="20000"/>
          </a:bodyPr>
          <a:lstStyle/>
          <a:p>
            <a:pPr marL="0" indent="0" algn="just">
              <a:buNone/>
            </a:pPr>
            <a:r>
              <a:rPr lang="fr-FR" sz="4000" b="1" u="sng" dirty="0" smtClean="0">
                <a:solidFill>
                  <a:srgbClr val="0070C0"/>
                </a:solidFill>
              </a:rPr>
              <a:t>PARLE </a:t>
            </a:r>
            <a:r>
              <a:rPr lang="fr-FR" sz="4000" b="1" u="sng" dirty="0">
                <a:solidFill>
                  <a:srgbClr val="0070C0"/>
                </a:solidFill>
              </a:rPr>
              <a:t>A CETTE MONTAGNE     BROOKLYN NY USA    Dim 15.12.57</a:t>
            </a:r>
          </a:p>
          <a:p>
            <a:pPr marL="0" indent="0" algn="just">
              <a:buNone/>
            </a:pPr>
            <a:r>
              <a:rPr lang="fr-FR" sz="4800" dirty="0" smtClean="0"/>
              <a:t>7…</a:t>
            </a:r>
            <a:r>
              <a:rPr lang="fr-FR" sz="4800" dirty="0"/>
              <a:t>	</a:t>
            </a:r>
            <a:endParaRPr lang="fr-FR" sz="4800" dirty="0" smtClean="0"/>
          </a:p>
          <a:p>
            <a:pPr marL="0" indent="0" algn="just">
              <a:buNone/>
            </a:pPr>
            <a:r>
              <a:rPr lang="fr-FR" sz="5400" dirty="0" smtClean="0"/>
              <a:t>Eh </a:t>
            </a:r>
            <a:r>
              <a:rPr lang="fr-FR" sz="5400" dirty="0"/>
              <a:t>bien, je pense que l’une des principales choses qui nous font manquer les bénédictions… Et, rappelez-vous, «la foi vient de ce qu’on entend, de ce qu’on entend de la Parole de Dieu.» </a:t>
            </a:r>
            <a:r>
              <a:rPr lang="fr-FR" sz="5400" b="1" u="sng" dirty="0">
                <a:effectLst>
                  <a:outerShdw blurRad="38100" dist="38100" dir="2700000" algn="tl">
                    <a:srgbClr val="000000">
                      <a:alpha val="43137"/>
                    </a:srgbClr>
                  </a:outerShdw>
                </a:effectLst>
              </a:rPr>
              <a:t>Et la raison pour laquelle nous manquons cela, c’est parce que nous ne nous En nourrissons pas assez. </a:t>
            </a:r>
            <a:r>
              <a:rPr lang="fr-FR" sz="5400" dirty="0"/>
              <a:t>Jésus a dit: «L’homme ne vivra pas de pain seulement, mais de toute parole qui sort de la bouche de Dieu.» </a:t>
            </a:r>
            <a:r>
              <a:rPr lang="fr-FR" sz="5400" b="1" dirty="0">
                <a:effectLst>
                  <a:outerShdw blurRad="38100" dist="38100" dir="2700000" algn="tl">
                    <a:srgbClr val="000000">
                      <a:alpha val="43137"/>
                    </a:srgbClr>
                  </a:outerShdw>
                </a:effectLst>
              </a:rPr>
              <a:t>L’homme doit avoir son Pain quotidien par la Parole de Dieu. </a:t>
            </a:r>
            <a:r>
              <a:rPr lang="fr-FR" sz="5400" b="1" u="sng" dirty="0">
                <a:effectLst>
                  <a:outerShdw blurRad="38100" dist="38100" dir="2700000" algn="tl">
                    <a:srgbClr val="000000">
                      <a:alpha val="43137"/>
                    </a:srgbClr>
                  </a:outerShdw>
                </a:effectLst>
              </a:rPr>
              <a:t>Mais nous essayons d’en faire plus ou moins une promesse très éloignée, très loin dans un autre âge.</a:t>
            </a:r>
            <a:r>
              <a:rPr lang="fr-FR" sz="5400" dirty="0"/>
              <a:t> Mais la Bible dit: «Nous sommes maintenant enfants de Dieu», non pas que nous le serons, nous le sommes maintenant</a:t>
            </a:r>
            <a:r>
              <a:rPr lang="fr-FR" sz="4800" dirty="0"/>
              <a:t>.</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26</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2258536043"/>
      </p:ext>
    </p:extLst>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62500" lnSpcReduction="20000"/>
          </a:bodyPr>
          <a:lstStyle/>
          <a:p>
            <a:pPr marL="0" indent="0" algn="just">
              <a:buNone/>
            </a:pPr>
            <a:r>
              <a:rPr lang="fr-FR" sz="4000" b="1" u="sng" dirty="0" smtClean="0">
                <a:solidFill>
                  <a:srgbClr val="0070C0"/>
                </a:solidFill>
              </a:rPr>
              <a:t>ABANDONNANT </a:t>
            </a:r>
            <a:r>
              <a:rPr lang="fr-FR" sz="4000" b="1" u="sng" dirty="0">
                <a:solidFill>
                  <a:srgbClr val="0070C0"/>
                </a:solidFill>
              </a:rPr>
              <a:t>TOUT     PHOENIX AZ USA    Mar 23.01.62</a:t>
            </a:r>
          </a:p>
          <a:p>
            <a:pPr marL="0" indent="0" algn="just">
              <a:buNone/>
            </a:pPr>
            <a:r>
              <a:rPr lang="fr-FR" sz="5400" dirty="0"/>
              <a:t>124.	Père céleste, j’ai donc dit ce que Ta Parole dit : Abandonner tout pour Te suivre. Ceux qui avaient tout abandonné T’ont certainement vu. Et peu importe ce que Tu feras, ceux qui ne voudront pas abandonner le péché pour Te suivre ne pourront jamais comprendre. Ceux qui abandonnent le péché, l’incrédulité… </a:t>
            </a:r>
          </a:p>
          <a:p>
            <a:pPr marL="0" indent="0" algn="just">
              <a:buNone/>
            </a:pPr>
            <a:r>
              <a:rPr lang="fr-FR" sz="5400" dirty="0"/>
              <a:t>Nous savons que le péché, c’est l’incrédulité. Peu importe combien nous vivons dans la sainteté, tout ce que nous faisons, si toutefois nous ne croyons pas, nous sommes des pécheurs. La Bible dit : « Celui qui ne croit pas est déjà condamné. » </a:t>
            </a:r>
            <a:r>
              <a:rPr lang="fr-FR" sz="5400" b="1" u="sng" dirty="0">
                <a:effectLst>
                  <a:outerShdw blurRad="38100" dist="38100" dir="2700000" algn="tl">
                    <a:srgbClr val="000000">
                      <a:alpha val="43137"/>
                    </a:srgbClr>
                  </a:outerShdw>
                </a:effectLst>
              </a:rPr>
              <a:t>Nous savons donc que nous devons croire chaque Parole qui sort de la bouche de Dieu. Cela devrait être notre pain quotidien. </a:t>
            </a:r>
            <a:endParaRPr lang="fr-FR" sz="4800" b="1" u="sng" dirty="0">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27</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988801196"/>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62500" lnSpcReduction="20000"/>
          </a:bodyPr>
          <a:lstStyle/>
          <a:p>
            <a:pPr marL="0" indent="0" algn="just">
              <a:buNone/>
            </a:pPr>
            <a:r>
              <a:rPr lang="fr-FR" sz="4000" b="1" u="sng" dirty="0" smtClean="0">
                <a:solidFill>
                  <a:srgbClr val="0070C0"/>
                </a:solidFill>
              </a:rPr>
              <a:t>L’UNITE     </a:t>
            </a:r>
            <a:r>
              <a:rPr lang="fr-FR" sz="4000" b="1" u="sng" dirty="0">
                <a:solidFill>
                  <a:srgbClr val="0070C0"/>
                </a:solidFill>
              </a:rPr>
              <a:t>JEFFERSONVILLE IN USA    Dim 11.02.62</a:t>
            </a:r>
          </a:p>
          <a:p>
            <a:pPr marL="0" indent="0" algn="just">
              <a:buNone/>
            </a:pPr>
            <a:r>
              <a:rPr lang="fr-FR" sz="5400" dirty="0"/>
              <a:t>9.	Seigneur, nous nous sommes réunis sous le toit de ce Tabernacle, et nous sommes reconnaissants d’avoir ce toit au-dessus de nous aujourd’hui; mais notre rencontre visait un but plus élevé que ceci. Nous réalisons que par la promesse de Dieu, nous nous sommes rassemblés sous les ailes du Tout-Puissant, afin que Lui, comme une poule couvre ses petits, nous protège de tout ce dont nous voulons qu’Il nous protège. Qu’Il nous couve, et nous nourrisse, et nous donne aujourd’hui </a:t>
            </a:r>
            <a:r>
              <a:rPr lang="fr-FR" sz="5400" b="1" u="sng" dirty="0">
                <a:effectLst>
                  <a:outerShdw blurRad="38100" dist="38100" dir="2700000" algn="tl">
                    <a:srgbClr val="000000">
                      <a:alpha val="43137"/>
                    </a:srgbClr>
                  </a:outerShdw>
                </a:effectLst>
              </a:rPr>
              <a:t>notre pain quotidien, physiquement et spirituellement</a:t>
            </a:r>
            <a:r>
              <a:rPr lang="fr-FR" sz="5400" dirty="0"/>
              <a:t>, afin que notre corps soit fortifié pour marcher sur la terre, ainsi que la puissance de subsistance du Saint-Esprit pour apporter la Parole de Dieu à un peuple affamé.</a:t>
            </a:r>
            <a:endParaRPr lang="fr-FR" sz="4800" b="1" u="sng" dirty="0">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28</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2839673015"/>
      </p:ext>
    </p:extLst>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92500" lnSpcReduction="10000"/>
          </a:bodyPr>
          <a:lstStyle/>
          <a:p>
            <a:pPr>
              <a:buNone/>
            </a:pPr>
            <a:r>
              <a:rPr lang="fr-FR" sz="2800" b="1" u="sng" cap="all" dirty="0" smtClean="0">
                <a:solidFill>
                  <a:srgbClr val="00B0F0"/>
                </a:solidFill>
              </a:rPr>
              <a:t>Comment prier?</a:t>
            </a:r>
          </a:p>
          <a:p>
            <a:pPr>
              <a:buNone/>
            </a:pPr>
            <a:endParaRPr lang="fr-FR" sz="2800" b="1" u="sng" dirty="0" smtClean="0">
              <a:solidFill>
                <a:srgbClr val="00B0F0"/>
              </a:solidFill>
            </a:endParaRPr>
          </a:p>
          <a:p>
            <a:pPr>
              <a:buNone/>
            </a:pPr>
            <a:endParaRPr lang="fr-FR" sz="2800" b="1" u="sng" dirty="0">
              <a:solidFill>
                <a:srgbClr val="00B0F0"/>
              </a:solidFill>
            </a:endParaRPr>
          </a:p>
          <a:p>
            <a:pPr marL="0" indent="0">
              <a:buNone/>
            </a:pPr>
            <a:r>
              <a:rPr lang="fr-FR" sz="8800" dirty="0"/>
              <a:t>Pardonne nous nos offenses comme nous pardonnons à ceux qui nous ont offensé</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29</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4091060316"/>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a:buNone/>
            </a:pPr>
            <a:r>
              <a:rPr lang="fr-FR" sz="2800" b="1" u="sng" cap="all" dirty="0" smtClean="0">
                <a:solidFill>
                  <a:srgbClr val="00B0F0"/>
                </a:solidFill>
              </a:rPr>
              <a:t>Comment prier?</a:t>
            </a:r>
            <a:endParaRPr lang="fr-FR" sz="2800" b="1" u="sng" dirty="0">
              <a:solidFill>
                <a:srgbClr val="00B0F0"/>
              </a:solidFill>
            </a:endParaRPr>
          </a:p>
          <a:p>
            <a:pPr marL="742950" indent="-742950">
              <a:buFont typeface="+mj-lt"/>
              <a:buAutoNum type="arabicPeriod"/>
            </a:pPr>
            <a:r>
              <a:rPr lang="fr-FR" sz="3200" dirty="0" smtClean="0"/>
              <a:t>Notre père qui est aux cieux</a:t>
            </a:r>
          </a:p>
          <a:p>
            <a:pPr marL="742950" indent="-742950">
              <a:buFont typeface="+mj-lt"/>
              <a:buAutoNum type="arabicPeriod"/>
            </a:pPr>
            <a:r>
              <a:rPr lang="fr-FR" sz="3200" dirty="0" smtClean="0"/>
              <a:t>Que ton règne vienne</a:t>
            </a:r>
          </a:p>
          <a:p>
            <a:pPr marL="742950" indent="-742950">
              <a:buFont typeface="+mj-lt"/>
              <a:buAutoNum type="arabicPeriod"/>
            </a:pPr>
            <a:r>
              <a:rPr lang="fr-FR" sz="3200" dirty="0" smtClean="0"/>
              <a:t>Que ta volonté soit  faite sur la terre comme au ciel</a:t>
            </a:r>
          </a:p>
          <a:p>
            <a:pPr marL="742950" indent="-742950">
              <a:buFont typeface="+mj-lt"/>
              <a:buAutoNum type="arabicPeriod"/>
            </a:pPr>
            <a:r>
              <a:rPr lang="fr-FR" sz="3200" dirty="0" smtClean="0"/>
              <a:t>Donne nous aujourd’hui notre pain quotidien</a:t>
            </a:r>
          </a:p>
          <a:p>
            <a:pPr marL="742950" indent="-742950">
              <a:buFont typeface="+mj-lt"/>
              <a:buAutoNum type="arabicPeriod"/>
            </a:pPr>
            <a:r>
              <a:rPr lang="fr-FR" sz="3200" dirty="0" smtClean="0"/>
              <a:t>Pardonne nous nos offenses comme nous pardonnons à ceux qui nous ont offensé</a:t>
            </a:r>
          </a:p>
          <a:p>
            <a:pPr marL="742950" indent="-742950">
              <a:buFont typeface="+mj-lt"/>
              <a:buAutoNum type="arabicPeriod"/>
            </a:pPr>
            <a:r>
              <a:rPr lang="fr-FR" sz="3200" dirty="0" smtClean="0"/>
              <a:t>Ne nous induis pas en tentation mais délivre nous du mal</a:t>
            </a:r>
          </a:p>
          <a:p>
            <a:pPr marL="742950" indent="-742950">
              <a:buFont typeface="+mj-lt"/>
              <a:buAutoNum type="arabicPeriod"/>
            </a:pPr>
            <a:r>
              <a:rPr lang="fr-FR" sz="3200" dirty="0" smtClean="0"/>
              <a:t>Car à toi appartiennent le règne, la puissance</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358385387"/>
      </p:ext>
    </p:extLst>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92500"/>
          </a:bodyPr>
          <a:lstStyle/>
          <a:p>
            <a:pPr marL="0" indent="0" algn="just">
              <a:buNone/>
            </a:pPr>
            <a:r>
              <a:rPr lang="fr-FR" sz="4000" b="1" u="sng" dirty="0" smtClean="0">
                <a:solidFill>
                  <a:srgbClr val="0070C0"/>
                </a:solidFill>
              </a:rPr>
              <a:t>MATTHIEU 5:23-24</a:t>
            </a:r>
          </a:p>
          <a:p>
            <a:pPr marL="0" indent="0" algn="just">
              <a:buNone/>
            </a:pPr>
            <a:r>
              <a:rPr lang="fr-FR" sz="5400" dirty="0" smtClean="0"/>
              <a:t>23	 Si </a:t>
            </a:r>
            <a:r>
              <a:rPr lang="fr-FR" sz="5400" dirty="0"/>
              <a:t>donc tu présentes ton offrande à l'autel, et que là tu te souviennes que ton frère a quelque chose contre toi</a:t>
            </a:r>
            <a:r>
              <a:rPr lang="fr-FR" sz="5400" dirty="0" smtClean="0"/>
              <a:t>,</a:t>
            </a:r>
            <a:endParaRPr lang="fr-FR" sz="1100" dirty="0"/>
          </a:p>
          <a:p>
            <a:pPr marL="0" indent="0" algn="just">
              <a:buNone/>
            </a:pPr>
            <a:r>
              <a:rPr lang="fr-FR" sz="5400" dirty="0" smtClean="0"/>
              <a:t>24</a:t>
            </a:r>
            <a:r>
              <a:rPr lang="fr-FR" sz="5400" dirty="0"/>
              <a:t>	</a:t>
            </a:r>
            <a:r>
              <a:rPr lang="fr-FR" sz="5400" b="1" dirty="0" smtClean="0">
                <a:effectLst>
                  <a:outerShdw blurRad="38100" dist="38100" dir="2700000" algn="tl">
                    <a:srgbClr val="000000">
                      <a:alpha val="43137"/>
                    </a:srgbClr>
                  </a:outerShdw>
                </a:effectLst>
              </a:rPr>
              <a:t>Laisse </a:t>
            </a:r>
            <a:r>
              <a:rPr lang="fr-FR" sz="5400" b="1" dirty="0">
                <a:effectLst>
                  <a:outerShdw blurRad="38100" dist="38100" dir="2700000" algn="tl">
                    <a:srgbClr val="000000">
                      <a:alpha val="43137"/>
                    </a:srgbClr>
                  </a:outerShdw>
                </a:effectLst>
              </a:rPr>
              <a:t>là ton offrande devant l'autel, et va d'abord te réconcilier avec ton frère</a:t>
            </a:r>
            <a:r>
              <a:rPr lang="fr-FR" sz="5400" dirty="0"/>
              <a:t> ; puis, viens présenter ton offrande.</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30</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259879598"/>
      </p:ext>
    </p:extLst>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85000" lnSpcReduction="20000"/>
          </a:bodyPr>
          <a:lstStyle/>
          <a:p>
            <a:pPr marL="0" indent="0" algn="just">
              <a:buNone/>
            </a:pPr>
            <a:r>
              <a:rPr lang="fr-FR" sz="4000" b="1" u="sng" dirty="0" smtClean="0">
                <a:solidFill>
                  <a:srgbClr val="0070C0"/>
                </a:solidFill>
              </a:rPr>
              <a:t>L'INFLUENCE     </a:t>
            </a:r>
            <a:r>
              <a:rPr lang="fr-FR" sz="4000" b="1" u="sng" dirty="0">
                <a:solidFill>
                  <a:srgbClr val="0070C0"/>
                </a:solidFill>
              </a:rPr>
              <a:t>CHICAGO IL USA    Sam 03.08.63S</a:t>
            </a:r>
          </a:p>
          <a:p>
            <a:pPr marL="0" indent="0" algn="just">
              <a:buNone/>
            </a:pPr>
            <a:r>
              <a:rPr lang="fr-FR" sz="5400" dirty="0"/>
              <a:t>108.	Il vous faut éprouver une tristesse selon Dieu. Il vous faut confesser cette chose-là. Il vous faut arranger cela. Vous ne pouvez pas faire cela… Jésus a dit : « Si tu vas à l’autel, et que là tu te souviennes qu’un frère a quelque chose contre toi, </a:t>
            </a:r>
            <a:r>
              <a:rPr lang="fr-FR" sz="5400" b="1" dirty="0">
                <a:effectLst>
                  <a:outerShdw blurRad="38100" dist="38100" dir="2700000" algn="tl">
                    <a:srgbClr val="000000">
                      <a:alpha val="43137"/>
                    </a:srgbClr>
                  </a:outerShdw>
                </a:effectLst>
              </a:rPr>
              <a:t>va d’abord te réconcilier avec ton frère avant de présenter ton offrande. </a:t>
            </a:r>
            <a:r>
              <a:rPr lang="fr-FR" sz="5400" dirty="0"/>
              <a:t>» Voyez ? Il est convenable que nous accomplissions ainsi tout ce qui est juste.</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31</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2245453013"/>
      </p:ext>
    </p:extLst>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a:buNone/>
            </a:pPr>
            <a:r>
              <a:rPr lang="fr-FR" sz="2800" b="1" u="sng" cap="all" dirty="0" smtClean="0">
                <a:solidFill>
                  <a:srgbClr val="00B0F0"/>
                </a:solidFill>
              </a:rPr>
              <a:t>Comment prier?</a:t>
            </a:r>
          </a:p>
          <a:p>
            <a:pPr>
              <a:buNone/>
            </a:pPr>
            <a:endParaRPr lang="fr-FR" sz="2800" b="1" u="sng" dirty="0" smtClean="0">
              <a:solidFill>
                <a:srgbClr val="00B0F0"/>
              </a:solidFill>
            </a:endParaRPr>
          </a:p>
          <a:p>
            <a:pPr>
              <a:buNone/>
            </a:pPr>
            <a:endParaRPr lang="fr-FR" sz="2800" b="1" u="sng" dirty="0">
              <a:solidFill>
                <a:srgbClr val="00B0F0"/>
              </a:solidFill>
            </a:endParaRPr>
          </a:p>
          <a:p>
            <a:pPr marL="0" indent="0">
              <a:buNone/>
            </a:pPr>
            <a:r>
              <a:rPr lang="fr-FR" sz="8800" dirty="0"/>
              <a:t>Ne nous induis pas en tentation mais délivre nous du mal</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32</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407852797"/>
      </p:ext>
    </p:extLst>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92500" lnSpcReduction="20000"/>
          </a:bodyPr>
          <a:lstStyle/>
          <a:p>
            <a:pPr marL="0" indent="0" algn="just">
              <a:buNone/>
            </a:pPr>
            <a:endParaRPr lang="fr-FR" sz="4000" b="1" u="sng" dirty="0">
              <a:solidFill>
                <a:srgbClr val="0070C0"/>
              </a:solidFill>
            </a:endParaRPr>
          </a:p>
          <a:p>
            <a:pPr marL="0" indent="0" algn="just">
              <a:buNone/>
            </a:pPr>
            <a:r>
              <a:rPr lang="fr-FR" sz="4000" b="1" u="sng" dirty="0">
                <a:solidFill>
                  <a:srgbClr val="0070C0"/>
                </a:solidFill>
              </a:rPr>
              <a:t>I</a:t>
            </a:r>
            <a:r>
              <a:rPr lang="fr-FR" sz="5500" dirty="0"/>
              <a:t> </a:t>
            </a:r>
            <a:r>
              <a:rPr lang="fr-FR" sz="4000" b="1" u="sng" dirty="0">
                <a:solidFill>
                  <a:srgbClr val="0070C0"/>
                </a:solidFill>
              </a:rPr>
              <a:t>CORINTHIENS 10:13 </a:t>
            </a:r>
            <a:endParaRPr lang="fr-FR" sz="4000" b="1" u="sng" dirty="0" smtClean="0">
              <a:solidFill>
                <a:srgbClr val="0070C0"/>
              </a:solidFill>
            </a:endParaRPr>
          </a:p>
          <a:p>
            <a:pPr marL="0" indent="0" algn="just">
              <a:buNone/>
            </a:pPr>
            <a:r>
              <a:rPr lang="fr-FR" sz="5500" b="1" i="1" dirty="0"/>
              <a:t>	13	Aucune tentation ne vous est survenue qui n'ait été humaine, et Dieu, qui est fidèle, ne permettra pas que vous soyez tentés au-delà de vos forces ; mais avec la tentation il préparera aussi le moyen d'en sortir, afin que vous puissiez la supporter.</a:t>
            </a:r>
            <a:endParaRPr lang="fr-FR" sz="5800" b="1" i="1" u="sng"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33</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479159008"/>
      </p:ext>
    </p:extLst>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lgn="just">
              <a:buNone/>
            </a:pPr>
            <a:endParaRPr lang="fr-FR" sz="4000" b="1" u="sng" dirty="0">
              <a:solidFill>
                <a:srgbClr val="0070C0"/>
              </a:solidFill>
            </a:endParaRPr>
          </a:p>
          <a:p>
            <a:pPr marL="0" indent="0" algn="just">
              <a:buNone/>
            </a:pPr>
            <a:r>
              <a:rPr lang="fr-FR" sz="4000" b="1" u="sng" dirty="0" smtClean="0">
                <a:solidFill>
                  <a:srgbClr val="0070C0"/>
                </a:solidFill>
              </a:rPr>
              <a:t>MARC </a:t>
            </a:r>
            <a:r>
              <a:rPr lang="fr-FR" sz="4000" b="1" u="sng" dirty="0">
                <a:solidFill>
                  <a:srgbClr val="0070C0"/>
                </a:solidFill>
              </a:rPr>
              <a:t>14:38 </a:t>
            </a:r>
            <a:endParaRPr lang="fr-FR" sz="4000" b="1" u="sng" dirty="0" smtClean="0">
              <a:solidFill>
                <a:srgbClr val="0070C0"/>
              </a:solidFill>
            </a:endParaRPr>
          </a:p>
          <a:p>
            <a:pPr marL="0" indent="0" algn="just">
              <a:buNone/>
            </a:pPr>
            <a:r>
              <a:rPr lang="fr-FR" sz="5500" b="1" i="1" dirty="0"/>
              <a:t>	38	Veillez et priez, afin que vous ne tombiez pas en tentation ; l'esprit est bien disposé, mais la chair est faible.</a:t>
            </a:r>
            <a:endParaRPr lang="fr-FR" sz="5800" b="1" i="1" u="sng"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34</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907629051"/>
      </p:ext>
    </p:extLst>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55000" lnSpcReduction="20000"/>
          </a:bodyPr>
          <a:lstStyle/>
          <a:p>
            <a:pPr marL="0" indent="0" algn="just">
              <a:buNone/>
            </a:pPr>
            <a:r>
              <a:rPr lang="fr-FR" sz="4000" b="1" u="sng" dirty="0" smtClean="0">
                <a:solidFill>
                  <a:srgbClr val="0070C0"/>
                </a:solidFill>
              </a:rPr>
              <a:t>EXPOSÉ </a:t>
            </a:r>
            <a:r>
              <a:rPr lang="fr-FR" sz="4000" b="1" u="sng" dirty="0">
                <a:solidFill>
                  <a:srgbClr val="0070C0"/>
                </a:solidFill>
              </a:rPr>
              <a:t>DES SEPT ÂGES DE L'ÉGLISE.  L’ÂGE DE L’ÉGLISE DE PHILADELPHIE.  PAGE </a:t>
            </a:r>
            <a:r>
              <a:rPr lang="fr-FR" sz="4000" b="1" u="sng" dirty="0" smtClean="0">
                <a:solidFill>
                  <a:srgbClr val="0070C0"/>
                </a:solidFill>
              </a:rPr>
              <a:t>313</a:t>
            </a:r>
          </a:p>
          <a:p>
            <a:pPr marL="0" indent="0" algn="just">
              <a:buNone/>
            </a:pPr>
            <a:endParaRPr lang="fr-FR" sz="4000" b="1" u="sng" dirty="0">
              <a:solidFill>
                <a:srgbClr val="0070C0"/>
              </a:solidFill>
            </a:endParaRPr>
          </a:p>
          <a:p>
            <a:pPr marL="0" indent="0" algn="just">
              <a:buNone/>
            </a:pPr>
            <a:r>
              <a:rPr lang="fr-FR" sz="5500" dirty="0" smtClean="0"/>
              <a:t>Voir – » </a:t>
            </a:r>
            <a:r>
              <a:rPr lang="fr-FR" sz="3600" dirty="0" smtClean="0"/>
              <a:t>APOCALYPSE </a:t>
            </a:r>
            <a:r>
              <a:rPr lang="fr-FR" sz="3600" dirty="0"/>
              <a:t>3:10</a:t>
            </a:r>
          </a:p>
          <a:p>
            <a:pPr marL="0" indent="0" algn="just">
              <a:buNone/>
            </a:pPr>
            <a:r>
              <a:rPr lang="fr-FR" sz="5800" dirty="0"/>
              <a:t>313-2	 «</a:t>
            </a:r>
            <a:r>
              <a:rPr lang="fr-FR" sz="5800" b="1" i="1" dirty="0"/>
              <a:t>Je te garderai aussi à l’heure de la tentation qui va venir sur le monde entier, pour éprouver les habitants de la terre. </a:t>
            </a:r>
            <a:r>
              <a:rPr lang="fr-FR" sz="5800" dirty="0"/>
              <a:t>» Ce verset ne déclare pas que la vraie Église entrera dans la tribulation et la subira. Si c’était le cas, Il l’aurait dit. Mais Il dit: « Je te garderai à l’heure de la tentation ». Cette tentation est exactement semblable à la tentation du jardin d’Éden. </a:t>
            </a:r>
            <a:r>
              <a:rPr lang="fr-FR" sz="5800" u="sng" dirty="0"/>
              <a:t>Ce sera une proposition très attrayante, faite en contradiction directe avec ce qui nous est ordonné dans la Parole de Dieu; pourtant, à la lumière de la raison humaine, elle sera tellement juste, elle apportera tellement de lumière de vie, qu’elle séduira complètement le monde. Seuls les élus ne seront pas séduits.</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35</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2681985495"/>
      </p:ext>
    </p:extLst>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a:buNone/>
            </a:pPr>
            <a:r>
              <a:rPr lang="fr-FR" sz="2800" b="1" u="sng" cap="all" dirty="0" smtClean="0">
                <a:solidFill>
                  <a:srgbClr val="00B0F0"/>
                </a:solidFill>
              </a:rPr>
              <a:t>Comment prier?</a:t>
            </a:r>
          </a:p>
          <a:p>
            <a:pPr>
              <a:buNone/>
            </a:pPr>
            <a:endParaRPr lang="fr-FR" sz="2800" b="1" u="sng" dirty="0" smtClean="0">
              <a:solidFill>
                <a:srgbClr val="00B0F0"/>
              </a:solidFill>
            </a:endParaRPr>
          </a:p>
          <a:p>
            <a:pPr>
              <a:buNone/>
            </a:pPr>
            <a:endParaRPr lang="fr-FR" sz="2800" b="1" u="sng" dirty="0">
              <a:solidFill>
                <a:srgbClr val="00B0F0"/>
              </a:solidFill>
            </a:endParaRPr>
          </a:p>
          <a:p>
            <a:pPr marL="0" indent="0">
              <a:buNone/>
            </a:pPr>
            <a:r>
              <a:rPr lang="fr-FR" sz="8800" dirty="0"/>
              <a:t>Car à toi appartiennent le règne, la puissance</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36</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189861514"/>
      </p:ext>
    </p:extLst>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lgn="just">
              <a:buNone/>
            </a:pPr>
            <a:r>
              <a:rPr lang="fr-FR" sz="4000" b="1" u="sng" dirty="0" smtClean="0">
                <a:solidFill>
                  <a:srgbClr val="0070C0"/>
                </a:solidFill>
              </a:rPr>
              <a:t>Ézéchiel </a:t>
            </a:r>
            <a:r>
              <a:rPr lang="fr-FR" sz="4000" b="1" u="sng" dirty="0">
                <a:solidFill>
                  <a:srgbClr val="0070C0"/>
                </a:solidFill>
              </a:rPr>
              <a:t>3.12</a:t>
            </a:r>
          </a:p>
          <a:p>
            <a:pPr marL="0" indent="0" algn="just">
              <a:buNone/>
            </a:pPr>
            <a:r>
              <a:rPr lang="fr-FR" sz="5800" dirty="0"/>
              <a:t>Et l'esprit m'enleva, et j'entendis derrière moi le bruit d'un grand tumulte: </a:t>
            </a:r>
            <a:r>
              <a:rPr lang="fr-FR" sz="5800" b="1" i="1" u="sng" dirty="0">
                <a:effectLst>
                  <a:outerShdw blurRad="38100" dist="38100" dir="2700000" algn="tl">
                    <a:srgbClr val="000000">
                      <a:alpha val="43137"/>
                    </a:srgbClr>
                  </a:outerShdw>
                </a:effectLst>
              </a:rPr>
              <a:t>Bénie soit la gloire de l'Éternel, du lieu de sa demeure!</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37</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243237911"/>
      </p:ext>
    </p:extLst>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lgn="just">
              <a:buNone/>
            </a:pPr>
            <a:r>
              <a:rPr lang="fr-FR" sz="4000" b="1" u="sng" dirty="0" smtClean="0">
                <a:solidFill>
                  <a:srgbClr val="0070C0"/>
                </a:solidFill>
              </a:rPr>
              <a:t>1 </a:t>
            </a:r>
            <a:r>
              <a:rPr lang="fr-FR" sz="4000" b="1" u="sng" dirty="0">
                <a:solidFill>
                  <a:srgbClr val="0070C0"/>
                </a:solidFill>
              </a:rPr>
              <a:t>Corinthiens 10.31</a:t>
            </a:r>
          </a:p>
          <a:p>
            <a:pPr marL="0" indent="0" algn="just">
              <a:buNone/>
            </a:pPr>
            <a:r>
              <a:rPr lang="fr-FR" sz="6600" b="1" i="1" dirty="0">
                <a:effectLst>
                  <a:outerShdw blurRad="38100" dist="38100" dir="2700000" algn="tl">
                    <a:srgbClr val="000000">
                      <a:alpha val="43137"/>
                    </a:srgbClr>
                  </a:outerShdw>
                </a:effectLst>
              </a:rPr>
              <a:t>Soit donc que vous mangiez, soit que vous buviez, soit que vous fassiez quelque autre chose, faites tout pour la gloire de Dieu.</a:t>
            </a:r>
            <a:endParaRPr lang="fr-FR" sz="6600" b="1" i="1" u="sng" dirty="0">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38</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4238739980"/>
      </p:ext>
    </p:extLst>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algn="just">
              <a:buNone/>
            </a:pPr>
            <a:endParaRPr lang="fr-FR" sz="4000" cap="all" dirty="0" smtClean="0"/>
          </a:p>
          <a:p>
            <a:pPr algn="just">
              <a:buNone/>
            </a:pPr>
            <a:endParaRPr lang="fr-FR" sz="4000" cap="all" dirty="0"/>
          </a:p>
          <a:p>
            <a:pPr algn="just">
              <a:buNone/>
            </a:pPr>
            <a:endParaRPr lang="fr-FR" sz="4000" cap="all" dirty="0" smtClean="0"/>
          </a:p>
          <a:p>
            <a:pPr algn="ctr">
              <a:buNone/>
            </a:pPr>
            <a:r>
              <a:rPr lang="fr-FR" sz="9600" cap="all" dirty="0" smtClean="0"/>
              <a:t>La prière</a:t>
            </a:r>
            <a:endParaRPr lang="fr-FR" sz="9600" cap="all"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39</a:t>
            </a:fld>
            <a:endParaRPr lang="fr-FR" dirty="0"/>
          </a:p>
        </p:txBody>
      </p:sp>
      <p:sp>
        <p:nvSpPr>
          <p:cNvPr id="2" name="Espace réservé du pied de page 1"/>
          <p:cNvSpPr>
            <a:spLocks noGrp="1"/>
          </p:cNvSpPr>
          <p:nvPr>
            <p:ph type="ftr" sz="quarter" idx="11"/>
          </p:nvPr>
        </p:nvSpPr>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261440453"/>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a:buNone/>
            </a:pPr>
            <a:r>
              <a:rPr lang="fr-FR" sz="2800" b="1" u="sng" cap="all" dirty="0" smtClean="0">
                <a:solidFill>
                  <a:srgbClr val="00B0F0"/>
                </a:solidFill>
              </a:rPr>
              <a:t>Comment prier?</a:t>
            </a:r>
          </a:p>
          <a:p>
            <a:pPr>
              <a:buNone/>
            </a:pPr>
            <a:endParaRPr lang="fr-FR" sz="2800" b="1" u="sng" dirty="0">
              <a:solidFill>
                <a:srgbClr val="00B0F0"/>
              </a:solidFill>
            </a:endParaRPr>
          </a:p>
          <a:p>
            <a:pPr marL="0" indent="0">
              <a:buNone/>
            </a:pPr>
            <a:r>
              <a:rPr lang="fr-FR" sz="8800" dirty="0" smtClean="0"/>
              <a:t>Notre père qui est aux cieux</a:t>
            </a: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4</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291388411"/>
      </p:ext>
    </p:extLst>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85000" lnSpcReduction="20000"/>
          </a:bodyPr>
          <a:lstStyle/>
          <a:p>
            <a:pPr marL="0" indent="0" algn="just">
              <a:buNone/>
            </a:pPr>
            <a:r>
              <a:rPr lang="fr-FR" sz="4000" b="1" u="sng" dirty="0" smtClean="0">
                <a:solidFill>
                  <a:srgbClr val="0070C0"/>
                </a:solidFill>
              </a:rPr>
              <a:t>TU </a:t>
            </a:r>
            <a:r>
              <a:rPr lang="fr-FR" sz="4000" b="1" u="sng" dirty="0">
                <a:solidFill>
                  <a:srgbClr val="0070C0"/>
                </a:solidFill>
              </a:rPr>
              <a:t>CONNAIS TOUTES CHOSES     HAMMOND IN USA    Mer 16.07.52</a:t>
            </a:r>
          </a:p>
          <a:p>
            <a:pPr marL="0" indent="0" algn="just">
              <a:buNone/>
            </a:pPr>
            <a:r>
              <a:rPr lang="fr-FR" sz="6600" dirty="0"/>
              <a:t>14.	</a:t>
            </a:r>
            <a:r>
              <a:rPr lang="fr-FR" sz="6600" dirty="0" smtClean="0"/>
              <a:t>Et </a:t>
            </a:r>
            <a:r>
              <a:rPr lang="fr-FR" sz="6600" dirty="0"/>
              <a:t>après tout, ce… </a:t>
            </a:r>
            <a:r>
              <a:rPr lang="fr-FR" sz="6600" b="1" dirty="0">
                <a:effectLst>
                  <a:outerShdw blurRad="38100" dist="38100" dir="2700000" algn="tl">
                    <a:srgbClr val="000000">
                      <a:alpha val="43137"/>
                    </a:srgbClr>
                  </a:outerShdw>
                </a:effectLst>
              </a:rPr>
              <a:t>c’est–c’est la prière qui est la force la plus vitale que Dieu ait jamais placée entre les mains de l’humanité.</a:t>
            </a:r>
            <a:r>
              <a:rPr lang="fr-FR" sz="6600" dirty="0"/>
              <a:t> La force la plus efficace que l’homme connaisse, c’est la prière. Le croyez-vous ? C’est ça. C’est la prière qui change les choses. </a:t>
            </a:r>
            <a:endParaRPr lang="fr-FR" sz="6600" u="sng"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40</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2855178157"/>
      </p:ext>
    </p:extLst>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77500" lnSpcReduction="20000"/>
          </a:bodyPr>
          <a:lstStyle/>
          <a:p>
            <a:pPr marL="0" indent="0" algn="just">
              <a:buNone/>
            </a:pPr>
            <a:r>
              <a:rPr lang="fr-FR" sz="4000" b="1" u="sng" dirty="0" smtClean="0">
                <a:solidFill>
                  <a:srgbClr val="0070C0"/>
                </a:solidFill>
              </a:rPr>
              <a:t>MON </a:t>
            </a:r>
            <a:r>
              <a:rPr lang="fr-FR" sz="4000" b="1" u="sng" dirty="0">
                <a:solidFill>
                  <a:srgbClr val="0070C0"/>
                </a:solidFill>
              </a:rPr>
              <a:t>ANGE MARCHERA DEVANT TOI     TALLAHASSEE FL USA    </a:t>
            </a:r>
            <a:r>
              <a:rPr lang="fr-FR" sz="4000" b="1" u="sng" dirty="0" err="1">
                <a:solidFill>
                  <a:srgbClr val="0070C0"/>
                </a:solidFill>
              </a:rPr>
              <a:t>Ven</a:t>
            </a:r>
            <a:r>
              <a:rPr lang="fr-FR" sz="4000" b="1" u="sng" dirty="0">
                <a:solidFill>
                  <a:srgbClr val="0070C0"/>
                </a:solidFill>
              </a:rPr>
              <a:t> 13.02.53</a:t>
            </a:r>
          </a:p>
          <a:p>
            <a:pPr marL="0" indent="0" algn="just">
              <a:buNone/>
            </a:pPr>
            <a:r>
              <a:rPr lang="fr-FR" sz="6600" dirty="0"/>
              <a:t>7.	</a:t>
            </a:r>
            <a:r>
              <a:rPr lang="fr-FR" sz="6600" b="1" dirty="0" smtClean="0">
                <a:effectLst>
                  <a:outerShdw blurRad="38100" dist="38100" dir="2700000" algn="tl">
                    <a:srgbClr val="000000">
                      <a:alpha val="43137"/>
                    </a:srgbClr>
                  </a:outerShdw>
                </a:effectLst>
              </a:rPr>
              <a:t>Il </a:t>
            </a:r>
            <a:r>
              <a:rPr lang="fr-FR" sz="6600" b="1" dirty="0">
                <a:effectLst>
                  <a:outerShdw blurRad="38100" dist="38100" dir="2700000" algn="tl">
                    <a:srgbClr val="000000">
                      <a:alpha val="43137"/>
                    </a:srgbClr>
                  </a:outerShdw>
                </a:effectLst>
              </a:rPr>
              <a:t>nous a donné l’arme la plus puissante au monde, et c’est la prière</a:t>
            </a:r>
            <a:r>
              <a:rPr lang="fr-FR" sz="6600" u="sng" dirty="0"/>
              <a:t>. C’est la prière qui change les choses</a:t>
            </a:r>
            <a:r>
              <a:rPr lang="fr-FR" sz="6600" dirty="0"/>
              <a:t>. Le chrétien ne réalise pas quelle puissance il possède lorsqu’il se met à genoux devant le Dieu Tout-Puissant au Nom de Jésus-Christ. </a:t>
            </a:r>
            <a:r>
              <a:rPr lang="fr-FR" sz="6600" b="1" u="sng" dirty="0">
                <a:effectLst>
                  <a:outerShdw blurRad="38100" dist="38100" dir="2700000" algn="tl">
                    <a:srgbClr val="000000">
                      <a:alpha val="43137"/>
                    </a:srgbClr>
                  </a:outerShdw>
                </a:effectLst>
              </a:rPr>
              <a:t>Il ne réalise pas quelle–quelle puissance cela représente. </a:t>
            </a:r>
            <a:endParaRPr lang="fr-FR" sz="6600" b="1" u="sng" dirty="0">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41</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455428349"/>
      </p:ext>
    </p:extLst>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55000" lnSpcReduction="20000"/>
          </a:bodyPr>
          <a:lstStyle/>
          <a:p>
            <a:pPr marL="0" indent="0" algn="just">
              <a:buNone/>
            </a:pPr>
            <a:r>
              <a:rPr lang="fr-FR" sz="4000" b="1" u="sng" dirty="0" smtClean="0">
                <a:solidFill>
                  <a:srgbClr val="0070C0"/>
                </a:solidFill>
              </a:rPr>
              <a:t>L’ORDRE </a:t>
            </a:r>
            <a:r>
              <a:rPr lang="fr-FR" sz="4000" b="1" u="sng" dirty="0">
                <a:solidFill>
                  <a:srgbClr val="0070C0"/>
                </a:solidFill>
              </a:rPr>
              <a:t>DE L’EGLISE     JEFFERSONVILLE IN USA    Jeu 26.12.63</a:t>
            </a:r>
          </a:p>
          <a:p>
            <a:pPr marL="0" indent="0" algn="just">
              <a:buNone/>
            </a:pPr>
            <a:r>
              <a:rPr lang="fr-FR" sz="6600" dirty="0"/>
              <a:t>165.	Voyez-vous, l’essentiel, c’est... Votre prière doit se faire dans le secret</a:t>
            </a:r>
            <a:r>
              <a:rPr lang="fr-FR" sz="6600" b="1" u="sng" dirty="0">
                <a:effectLst>
                  <a:outerShdw blurRad="38100" dist="38100" dir="2700000" algn="tl">
                    <a:srgbClr val="000000">
                      <a:alpha val="43137"/>
                    </a:srgbClr>
                  </a:outerShdw>
                </a:effectLst>
              </a:rPr>
              <a:t>, votre longue prière principale.</a:t>
            </a:r>
            <a:r>
              <a:rPr lang="fr-FR" sz="6600" dirty="0"/>
              <a:t> Priez toute... Entrez dans le secret de votre chambre, et fermez la porte. </a:t>
            </a:r>
            <a:r>
              <a:rPr lang="fr-FR" sz="6600" b="1" dirty="0">
                <a:effectLst>
                  <a:outerShdw blurRad="38100" dist="38100" dir="2700000" algn="tl">
                    <a:srgbClr val="000000">
                      <a:alpha val="43137"/>
                    </a:srgbClr>
                  </a:outerShdw>
                </a:effectLst>
              </a:rPr>
              <a:t>C’est là que vous devez prier toute la journée, toute la nuit, ou pendant deux heures. </a:t>
            </a:r>
            <a:r>
              <a:rPr lang="fr-FR" sz="6600" dirty="0"/>
              <a:t>Priez là. Mais ici, tandis que vous avez l’attention des gens, que votre prière soit courte</a:t>
            </a:r>
            <a:r>
              <a:rPr lang="fr-FR" sz="6600" b="1" u="sng" dirty="0">
                <a:effectLst>
                  <a:outerShdw blurRad="38100" dist="38100" dir="2700000" algn="tl">
                    <a:srgbClr val="000000">
                      <a:alpha val="43137"/>
                    </a:srgbClr>
                  </a:outerShdw>
                </a:effectLst>
              </a:rPr>
              <a:t>, rapide, allez droit au but. </a:t>
            </a:r>
            <a:r>
              <a:rPr lang="fr-FR" sz="6600" dirty="0"/>
              <a:t>Que tout votre service... et que la majeure partie du temps de votre service soit consacrée à cette Parole. C’est l’essentiel. Apportez cette Parole avec autant de puissance que possible, voyez ; apportez la Parole aux gens. </a:t>
            </a:r>
            <a:endParaRPr lang="fr-FR" sz="6600" b="1" u="sng" dirty="0">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42</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493987372"/>
      </p:ext>
    </p:extLst>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62500" lnSpcReduction="20000"/>
          </a:bodyPr>
          <a:lstStyle/>
          <a:p>
            <a:pPr marL="0" indent="0" algn="just">
              <a:buNone/>
            </a:pPr>
            <a:r>
              <a:rPr lang="fr-FR" sz="4000" b="1" u="sng" dirty="0" smtClean="0">
                <a:solidFill>
                  <a:srgbClr val="0070C0"/>
                </a:solidFill>
              </a:rPr>
              <a:t>TU </a:t>
            </a:r>
            <a:r>
              <a:rPr lang="fr-FR" sz="4000" b="1" u="sng" dirty="0">
                <a:solidFill>
                  <a:srgbClr val="0070C0"/>
                </a:solidFill>
              </a:rPr>
              <a:t>CONNAIS TOUTES CHOSES     HAMMOND IN USA    Mer 16.07.52</a:t>
            </a:r>
          </a:p>
          <a:p>
            <a:pPr marL="0" indent="0" algn="just">
              <a:buNone/>
            </a:pPr>
            <a:r>
              <a:rPr lang="fr-FR" sz="6600" dirty="0"/>
              <a:t>17.	Maintenant, voyez-vous ce que fait la prière ? </a:t>
            </a:r>
            <a:r>
              <a:rPr lang="fr-FR" sz="6600" b="1" u="sng" dirty="0">
                <a:effectLst>
                  <a:outerShdw blurRad="38100" dist="38100" dir="2700000" algn="tl">
                    <a:srgbClr val="000000">
                      <a:alpha val="43137"/>
                    </a:srgbClr>
                  </a:outerShdw>
                </a:effectLst>
              </a:rPr>
              <a:t>En fait, la prière ne fait pas descendre Dieu vers l’homme. Voyez-vous ? Elle fait monter l’homme vers Dieu.</a:t>
            </a:r>
            <a:r>
              <a:rPr lang="fr-FR" sz="6600" dirty="0"/>
              <a:t> Voyez-vous ? Lorsque vous priez, vous perdez–vous perdez de vue ces choses terrestres. Vous entrez dans un autre monde, loin au-delà, et vous continuez sans cesse, jusqu’à ce que vous entriez dans Sa Présence. Et alors la–la foi que vous avez présentée à Dieu dit : « Maintenant écoute, ô Dieu, voici le problème. </a:t>
            </a:r>
            <a:endParaRPr lang="fr-FR" sz="6600" b="1" u="sng" dirty="0">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43</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661772670"/>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fontScale="70000" lnSpcReduction="20000"/>
          </a:bodyPr>
          <a:lstStyle/>
          <a:p>
            <a:pPr marL="0" indent="0">
              <a:buNone/>
            </a:pPr>
            <a:r>
              <a:rPr lang="fr-FR" sz="4000" b="1" dirty="0" smtClean="0"/>
              <a:t>TITRES </a:t>
            </a:r>
            <a:r>
              <a:rPr lang="fr-FR" sz="4000" b="1" dirty="0"/>
              <a:t>DE DIEU</a:t>
            </a:r>
            <a:endParaRPr lang="fr-FR" sz="4000" dirty="0"/>
          </a:p>
          <a:p>
            <a:r>
              <a:rPr lang="fr-FR" sz="4000" b="1" dirty="0" smtClean="0"/>
              <a:t>Adonaï</a:t>
            </a:r>
            <a:r>
              <a:rPr lang="fr-FR" sz="4000" b="1" dirty="0"/>
              <a:t>, </a:t>
            </a:r>
            <a:r>
              <a:rPr lang="fr-FR" sz="4000" b="1" dirty="0" err="1"/>
              <a:t>Adôn</a:t>
            </a:r>
            <a:r>
              <a:rPr lang="fr-FR" sz="4000" b="1" dirty="0"/>
              <a:t> = Seigneur.</a:t>
            </a:r>
            <a:endParaRPr lang="fr-FR" sz="4000" dirty="0"/>
          </a:p>
          <a:p>
            <a:r>
              <a:rPr lang="fr-FR" sz="4000" b="1" dirty="0"/>
              <a:t>El-</a:t>
            </a:r>
            <a:r>
              <a:rPr lang="fr-FR" sz="4000" b="1" dirty="0" err="1"/>
              <a:t>Éliôn</a:t>
            </a:r>
            <a:r>
              <a:rPr lang="fr-FR" sz="4000" b="1" dirty="0"/>
              <a:t> </a:t>
            </a:r>
            <a:r>
              <a:rPr lang="fr-FR" sz="4000" dirty="0"/>
              <a:t> = </a:t>
            </a:r>
            <a:r>
              <a:rPr lang="fr-FR" sz="4000" dirty="0" err="1"/>
              <a:t>DieuTrès</a:t>
            </a:r>
            <a:r>
              <a:rPr lang="fr-FR" sz="4000" dirty="0"/>
              <a:t>-Haut</a:t>
            </a:r>
          </a:p>
          <a:p>
            <a:r>
              <a:rPr lang="fr-FR" sz="4000" b="1" dirty="0"/>
              <a:t>JHVH</a:t>
            </a:r>
            <a:r>
              <a:rPr lang="fr-FR" sz="4000" dirty="0"/>
              <a:t> = langage classique </a:t>
            </a:r>
            <a:r>
              <a:rPr lang="fr-FR" sz="4000" i="1" dirty="0"/>
              <a:t>Jéhovah,</a:t>
            </a:r>
            <a:r>
              <a:rPr lang="fr-FR" sz="4000" dirty="0"/>
              <a:t> critique moderne </a:t>
            </a:r>
            <a:r>
              <a:rPr lang="fr-FR" sz="4000" i="1" dirty="0" err="1" smtClean="0"/>
              <a:t>Yahv</a:t>
            </a:r>
            <a:endParaRPr lang="fr-FR" sz="4000" dirty="0"/>
          </a:p>
          <a:p>
            <a:r>
              <a:rPr lang="fr-FR" sz="4000" b="1" dirty="0"/>
              <a:t>Jéhovah</a:t>
            </a:r>
            <a:r>
              <a:rPr lang="fr-FR" sz="4000" i="1" dirty="0"/>
              <a:t> = Eternel</a:t>
            </a:r>
            <a:endParaRPr lang="fr-FR" sz="4000" dirty="0"/>
          </a:p>
          <a:p>
            <a:r>
              <a:rPr lang="fr-FR" sz="4000" b="1" dirty="0"/>
              <a:t>El </a:t>
            </a:r>
            <a:r>
              <a:rPr lang="fr-FR" sz="4000" b="1" dirty="0" err="1"/>
              <a:t>Schaddai</a:t>
            </a:r>
            <a:r>
              <a:rPr lang="fr-FR" sz="4000" b="1" dirty="0"/>
              <a:t> </a:t>
            </a:r>
            <a:r>
              <a:rPr lang="fr-FR" sz="4000" i="1" dirty="0"/>
              <a:t>= Dieu Tout Puissant</a:t>
            </a:r>
            <a:endParaRPr lang="fr-FR" sz="4000" dirty="0"/>
          </a:p>
          <a:p>
            <a:r>
              <a:rPr lang="fr-FR" sz="4000" b="1" dirty="0"/>
              <a:t>El </a:t>
            </a:r>
            <a:r>
              <a:rPr lang="fr-FR" sz="4000" b="1" dirty="0" err="1"/>
              <a:t>Olam</a:t>
            </a:r>
            <a:r>
              <a:rPr lang="fr-FR" sz="4000" i="1" dirty="0"/>
              <a:t> = Dieu d’Eternité</a:t>
            </a:r>
            <a:endParaRPr lang="fr-FR" sz="4000" dirty="0"/>
          </a:p>
          <a:p>
            <a:r>
              <a:rPr lang="fr-FR" sz="4000" b="1" dirty="0"/>
              <a:t>El </a:t>
            </a:r>
            <a:r>
              <a:rPr lang="fr-FR" sz="4000" b="1" dirty="0" err="1"/>
              <a:t>Gibbo</a:t>
            </a:r>
            <a:r>
              <a:rPr lang="fr-FR" sz="4000" b="1" dirty="0" err="1"/>
              <a:t>r</a:t>
            </a:r>
            <a:r>
              <a:rPr lang="fr-FR" sz="4000" b="1" dirty="0"/>
              <a:t> </a:t>
            </a:r>
            <a:r>
              <a:rPr lang="fr-FR" sz="4000" i="1" dirty="0"/>
              <a:t>Dieu Puissant</a:t>
            </a:r>
            <a:endParaRPr lang="fr-FR" sz="4000" dirty="0"/>
          </a:p>
          <a:p>
            <a:r>
              <a:rPr lang="fr-FR" sz="4000" i="1" dirty="0"/>
              <a:t>J</a:t>
            </a:r>
            <a:r>
              <a:rPr lang="fr-FR" sz="4000" b="1" dirty="0"/>
              <a:t>éhovah </a:t>
            </a:r>
            <a:r>
              <a:rPr lang="fr-FR" sz="4000" b="1" dirty="0" err="1"/>
              <a:t>Sabaoth</a:t>
            </a:r>
            <a:r>
              <a:rPr lang="fr-FR" sz="4000" i="1" dirty="0"/>
              <a:t> = Eternel  des Armées</a:t>
            </a:r>
            <a:endParaRPr lang="fr-FR" sz="4000" dirty="0"/>
          </a:p>
          <a:p>
            <a:r>
              <a:rPr lang="fr-FR" sz="4000" b="1" dirty="0"/>
              <a:t>El , </a:t>
            </a:r>
            <a:r>
              <a:rPr lang="fr-FR" sz="4000" b="1" dirty="0" err="1"/>
              <a:t>Elha</a:t>
            </a:r>
            <a:r>
              <a:rPr lang="fr-FR" sz="4000" b="1" dirty="0"/>
              <a:t>, ou Elohim</a:t>
            </a:r>
            <a:r>
              <a:rPr lang="fr-FR" sz="4000" i="1" dirty="0"/>
              <a:t>: Celui qui existe par </a:t>
            </a:r>
            <a:r>
              <a:rPr lang="fr-FR" sz="4000" i="1" dirty="0" smtClean="0"/>
              <a:t>Lui-même</a:t>
            </a:r>
            <a:endParaRPr lang="fr-FR" sz="4000" dirty="0"/>
          </a:p>
          <a:p>
            <a:r>
              <a:rPr lang="fr-FR" sz="4000" b="1" dirty="0" smtClean="0"/>
              <a:t>Jéhovah </a:t>
            </a:r>
            <a:r>
              <a:rPr lang="fr-FR" sz="4000" i="1" dirty="0"/>
              <a:t>(Eternel)</a:t>
            </a:r>
          </a:p>
          <a:p>
            <a:r>
              <a:rPr lang="fr-FR" sz="4000" b="1" dirty="0"/>
              <a:t> </a:t>
            </a:r>
            <a:r>
              <a:rPr lang="fr-FR" sz="4000" b="1" dirty="0" err="1"/>
              <a:t>Shalom</a:t>
            </a:r>
            <a:r>
              <a:rPr lang="fr-FR" sz="4000" i="1" dirty="0"/>
              <a:t> =  Paix </a:t>
            </a:r>
            <a:endParaRPr lang="fr-FR" sz="4000" dirty="0"/>
          </a:p>
          <a:p>
            <a:r>
              <a:rPr lang="fr-FR" sz="4000" b="1" dirty="0" err="1"/>
              <a:t>Jired</a:t>
            </a:r>
            <a:r>
              <a:rPr lang="fr-FR" sz="4000" i="1" dirty="0"/>
              <a:t> = L’Eternel qui pourvoit</a:t>
            </a:r>
            <a:endParaRPr lang="fr-FR" sz="4000" dirty="0"/>
          </a:p>
          <a:p>
            <a:r>
              <a:rPr lang="fr-FR" sz="4000" b="1" dirty="0"/>
              <a:t>Shama</a:t>
            </a:r>
            <a:r>
              <a:rPr lang="fr-FR" sz="4000" i="1" dirty="0"/>
              <a:t> = Il est ici</a:t>
            </a:r>
            <a:endParaRPr lang="fr-FR" sz="4000" dirty="0"/>
          </a:p>
          <a:p>
            <a:r>
              <a:rPr lang="fr-FR" sz="4000" b="1" dirty="0" err="1"/>
              <a:t>Rapha</a:t>
            </a:r>
            <a:r>
              <a:rPr lang="fr-FR" sz="4000" i="1" dirty="0"/>
              <a:t>= Qui </a:t>
            </a:r>
            <a:r>
              <a:rPr lang="fr-FR" sz="4000" i="1" dirty="0" err="1"/>
              <a:t>Guerit</a:t>
            </a:r>
            <a:endParaRPr lang="fr-FR" sz="4000" dirty="0"/>
          </a:p>
          <a:p>
            <a:pPr marL="0" indent="0">
              <a:buNone/>
            </a:pPr>
            <a:endParaRPr lang="fr-FR" sz="4000"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5</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057664347"/>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buNone/>
            </a:pPr>
            <a:r>
              <a:rPr lang="fr-FR" sz="4000" b="1" dirty="0" smtClean="0"/>
              <a:t>TITRES </a:t>
            </a:r>
            <a:r>
              <a:rPr lang="fr-FR" sz="4000" b="1" dirty="0"/>
              <a:t>DE </a:t>
            </a:r>
            <a:r>
              <a:rPr lang="fr-FR" sz="4000" b="1" dirty="0" smtClean="0"/>
              <a:t>DIEU </a:t>
            </a:r>
            <a:r>
              <a:rPr lang="fr-FR" sz="4000" dirty="0" smtClean="0"/>
              <a:t>(</a:t>
            </a:r>
            <a:r>
              <a:rPr lang="en-US" sz="4000" dirty="0" err="1" smtClean="0"/>
              <a:t>Yahvé</a:t>
            </a:r>
            <a:r>
              <a:rPr lang="en-US" sz="4000" dirty="0" smtClean="0"/>
              <a:t>)</a:t>
            </a:r>
            <a:endParaRPr lang="fr-FR" sz="4000" dirty="0"/>
          </a:p>
          <a:p>
            <a:pPr marL="0" indent="0">
              <a:buNone/>
            </a:pPr>
            <a:r>
              <a:rPr lang="en-US" sz="4000" dirty="0"/>
              <a:t>1 ) Omniscience </a:t>
            </a:r>
            <a:endParaRPr lang="en-US" sz="4000" dirty="0" smtClean="0"/>
          </a:p>
          <a:p>
            <a:r>
              <a:rPr lang="en-US" sz="4000" dirty="0" err="1" smtClean="0"/>
              <a:t>Yahvé</a:t>
            </a:r>
            <a:r>
              <a:rPr lang="en-US" sz="4000" dirty="0" smtClean="0"/>
              <a:t> </a:t>
            </a:r>
            <a:r>
              <a:rPr lang="en-US" sz="4000" dirty="0"/>
              <a:t>Elohim = </a:t>
            </a:r>
            <a:r>
              <a:rPr lang="en-US" sz="4000" dirty="0" err="1"/>
              <a:t>Dieu</a:t>
            </a:r>
            <a:r>
              <a:rPr lang="en-US" sz="4000" dirty="0"/>
              <a:t> puissant </a:t>
            </a:r>
            <a:r>
              <a:rPr lang="en-US" sz="4000" dirty="0" err="1" smtClean="0"/>
              <a:t>créateur</a:t>
            </a:r>
            <a:endParaRPr lang="en-US" sz="4000" dirty="0" smtClean="0"/>
          </a:p>
          <a:p>
            <a:pPr marL="0" indent="0">
              <a:buNone/>
            </a:pPr>
            <a:r>
              <a:rPr lang="en-US" sz="4000" dirty="0" smtClean="0"/>
              <a:t> </a:t>
            </a:r>
            <a:r>
              <a:rPr lang="en-US" sz="4000" dirty="0"/>
              <a:t>( Gen. 2 : 5 ) </a:t>
            </a:r>
            <a:endParaRPr lang="fr-FR" sz="4000" dirty="0"/>
          </a:p>
          <a:p>
            <a:pPr marL="0" indent="0">
              <a:buNone/>
            </a:pPr>
            <a:r>
              <a:rPr lang="en-US" sz="4000" dirty="0"/>
              <a:t>2 ) Omnipotence </a:t>
            </a:r>
            <a:endParaRPr lang="en-US" sz="4000" dirty="0" smtClean="0"/>
          </a:p>
          <a:p>
            <a:r>
              <a:rPr lang="en-US" sz="4000" dirty="0" err="1" smtClean="0"/>
              <a:t>Yahvé</a:t>
            </a:r>
            <a:r>
              <a:rPr lang="en-US" sz="4000" dirty="0" smtClean="0"/>
              <a:t> </a:t>
            </a:r>
            <a:r>
              <a:rPr lang="en-US" sz="4000" dirty="0"/>
              <a:t>El-</a:t>
            </a:r>
            <a:r>
              <a:rPr lang="en-US" sz="4000" dirty="0" err="1"/>
              <a:t>Elyon</a:t>
            </a:r>
            <a:r>
              <a:rPr lang="en-US" sz="4000" dirty="0"/>
              <a:t> = </a:t>
            </a:r>
            <a:r>
              <a:rPr lang="en-US" sz="4000" dirty="0" err="1"/>
              <a:t>Eternel</a:t>
            </a:r>
            <a:r>
              <a:rPr lang="en-US" sz="4000" dirty="0"/>
              <a:t> </a:t>
            </a:r>
            <a:r>
              <a:rPr lang="en-US" sz="4000" dirty="0" err="1"/>
              <a:t>Dieu</a:t>
            </a:r>
            <a:r>
              <a:rPr lang="en-US" sz="4000" dirty="0"/>
              <a:t> </a:t>
            </a:r>
            <a:r>
              <a:rPr lang="en-US" sz="4000" dirty="0" err="1"/>
              <a:t>très</a:t>
            </a:r>
            <a:r>
              <a:rPr lang="en-US" sz="4000" dirty="0"/>
              <a:t> </a:t>
            </a:r>
            <a:r>
              <a:rPr lang="en-US" sz="4000" dirty="0" smtClean="0"/>
              <a:t>haut</a:t>
            </a:r>
          </a:p>
          <a:p>
            <a:pPr marL="0" indent="0">
              <a:buNone/>
            </a:pPr>
            <a:r>
              <a:rPr lang="en-US" sz="4000" dirty="0" smtClean="0"/>
              <a:t> </a:t>
            </a:r>
            <a:r>
              <a:rPr lang="en-US" sz="4000" dirty="0"/>
              <a:t>( Gen. 14 : 22 ) </a:t>
            </a:r>
            <a:endParaRPr lang="fr-FR" sz="4000" dirty="0"/>
          </a:p>
          <a:p>
            <a:pPr marL="0" indent="0">
              <a:buNone/>
            </a:pPr>
            <a:r>
              <a:rPr lang="en-US" sz="4000" dirty="0"/>
              <a:t>3 ) </a:t>
            </a:r>
            <a:r>
              <a:rPr lang="en-US" sz="4000" dirty="0" err="1"/>
              <a:t>Règne</a:t>
            </a:r>
            <a:r>
              <a:rPr lang="en-US" sz="4000" dirty="0"/>
              <a:t> </a:t>
            </a:r>
            <a:endParaRPr lang="en-US" sz="4000" dirty="0" smtClean="0"/>
          </a:p>
          <a:p>
            <a:r>
              <a:rPr lang="en-US" sz="4000" dirty="0" err="1" smtClean="0"/>
              <a:t>Yahvé</a:t>
            </a:r>
            <a:r>
              <a:rPr lang="en-US" sz="4000" dirty="0" smtClean="0"/>
              <a:t> </a:t>
            </a:r>
            <a:r>
              <a:rPr lang="en-US" sz="4000" dirty="0" err="1"/>
              <a:t>Adonaï</a:t>
            </a:r>
            <a:r>
              <a:rPr lang="en-US" sz="4000" dirty="0"/>
              <a:t> = Le Seigneur </a:t>
            </a:r>
            <a:r>
              <a:rPr lang="en-US" sz="4000" dirty="0" err="1"/>
              <a:t>Dieu</a:t>
            </a:r>
            <a:r>
              <a:rPr lang="en-US" sz="4000" dirty="0"/>
              <a:t> </a:t>
            </a:r>
            <a:r>
              <a:rPr lang="en-US" sz="4000" dirty="0" err="1" smtClean="0"/>
              <a:t>règne</a:t>
            </a:r>
            <a:endParaRPr lang="en-US" sz="4000" dirty="0" smtClean="0"/>
          </a:p>
          <a:p>
            <a:pPr marL="0" indent="0">
              <a:buNone/>
            </a:pPr>
            <a:r>
              <a:rPr lang="en-US" sz="4000" dirty="0" smtClean="0"/>
              <a:t> </a:t>
            </a:r>
            <a:r>
              <a:rPr lang="en-US" sz="4000" dirty="0"/>
              <a:t>( Gen. 15 : 2</a:t>
            </a:r>
            <a:r>
              <a:rPr lang="en-US" sz="4000" dirty="0" smtClean="0"/>
              <a:t>)</a:t>
            </a:r>
            <a:endParaRPr lang="fr-FR" sz="4000"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6</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3092986269"/>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buNone/>
            </a:pPr>
            <a:r>
              <a:rPr lang="fr-FR" sz="4000" b="1" dirty="0" smtClean="0"/>
              <a:t>TITRES </a:t>
            </a:r>
            <a:r>
              <a:rPr lang="fr-FR" sz="4000" b="1" dirty="0"/>
              <a:t>DE </a:t>
            </a:r>
            <a:r>
              <a:rPr lang="fr-FR" sz="4000" b="1" dirty="0" smtClean="0"/>
              <a:t>DIEU </a:t>
            </a:r>
            <a:r>
              <a:rPr lang="fr-FR" sz="4000" dirty="0"/>
              <a:t>(</a:t>
            </a:r>
            <a:r>
              <a:rPr lang="en-US" sz="4000" dirty="0" err="1"/>
              <a:t>Yahvé</a:t>
            </a:r>
            <a:r>
              <a:rPr lang="en-US" sz="4000" dirty="0" smtClean="0"/>
              <a:t>)</a:t>
            </a:r>
            <a:endParaRPr lang="fr-FR" sz="4000" dirty="0"/>
          </a:p>
          <a:p>
            <a:pPr marL="0" indent="0">
              <a:buNone/>
            </a:pPr>
            <a:r>
              <a:rPr lang="en-US" sz="4000" dirty="0" smtClean="0"/>
              <a:t>4 </a:t>
            </a:r>
            <a:r>
              <a:rPr lang="en-US" sz="4000" dirty="0"/>
              <a:t>) </a:t>
            </a:r>
            <a:r>
              <a:rPr lang="en-US" sz="4000" dirty="0" err="1"/>
              <a:t>Abondance</a:t>
            </a:r>
            <a:r>
              <a:rPr lang="en-US" sz="4000" dirty="0"/>
              <a:t> </a:t>
            </a:r>
            <a:endParaRPr lang="en-US" sz="4000" dirty="0" smtClean="0"/>
          </a:p>
          <a:p>
            <a:r>
              <a:rPr lang="en-US" sz="4000" dirty="0" err="1" smtClean="0"/>
              <a:t>Yahvé</a:t>
            </a:r>
            <a:r>
              <a:rPr lang="en-US" sz="4000" dirty="0" smtClean="0"/>
              <a:t> </a:t>
            </a:r>
            <a:r>
              <a:rPr lang="en-US" sz="4000" dirty="0" err="1"/>
              <a:t>Jiré</a:t>
            </a:r>
            <a:r>
              <a:rPr lang="en-US" sz="4000" dirty="0"/>
              <a:t> = </a:t>
            </a:r>
            <a:r>
              <a:rPr lang="en-US" sz="4000" dirty="0" err="1"/>
              <a:t>Dieu</a:t>
            </a:r>
            <a:r>
              <a:rPr lang="en-US" sz="4000" dirty="0"/>
              <a:t> </a:t>
            </a:r>
            <a:r>
              <a:rPr lang="en-US" sz="4000" dirty="0" err="1"/>
              <a:t>pourvoit</a:t>
            </a:r>
            <a:r>
              <a:rPr lang="en-US" sz="4000" dirty="0"/>
              <a:t> (au sacrifice) (Gen. 22:14) </a:t>
            </a:r>
            <a:endParaRPr lang="fr-FR" sz="4000" dirty="0"/>
          </a:p>
          <a:p>
            <a:pPr marL="0" indent="0">
              <a:buNone/>
            </a:pPr>
            <a:r>
              <a:rPr lang="en-US" sz="4000" dirty="0"/>
              <a:t>5 ) </a:t>
            </a:r>
            <a:r>
              <a:rPr lang="en-US" sz="4000" dirty="0" err="1"/>
              <a:t>Guérison</a:t>
            </a:r>
            <a:r>
              <a:rPr lang="en-US" sz="4000" dirty="0"/>
              <a:t> </a:t>
            </a:r>
            <a:endParaRPr lang="en-US" sz="4000" dirty="0" smtClean="0"/>
          </a:p>
          <a:p>
            <a:r>
              <a:rPr lang="en-US" sz="4000" dirty="0" err="1" smtClean="0"/>
              <a:t>Yahvé</a:t>
            </a:r>
            <a:r>
              <a:rPr lang="en-US" sz="4000" dirty="0" smtClean="0"/>
              <a:t> </a:t>
            </a:r>
            <a:r>
              <a:rPr lang="en-US" sz="4000" dirty="0" err="1"/>
              <a:t>Rophi</a:t>
            </a:r>
            <a:r>
              <a:rPr lang="en-US" sz="4000" dirty="0"/>
              <a:t> = </a:t>
            </a:r>
            <a:r>
              <a:rPr lang="en-US" sz="4000" dirty="0" err="1"/>
              <a:t>Dieu</a:t>
            </a:r>
            <a:r>
              <a:rPr lang="en-US" sz="4000" dirty="0"/>
              <a:t> qui </a:t>
            </a:r>
            <a:r>
              <a:rPr lang="en-US" sz="4000" dirty="0" err="1" smtClean="0"/>
              <a:t>guérit</a:t>
            </a:r>
            <a:endParaRPr lang="en-US" sz="4000" dirty="0" smtClean="0"/>
          </a:p>
          <a:p>
            <a:pPr marL="0" indent="0">
              <a:buNone/>
            </a:pPr>
            <a:r>
              <a:rPr lang="en-US" sz="4000" dirty="0" smtClean="0"/>
              <a:t>( </a:t>
            </a:r>
            <a:r>
              <a:rPr lang="en-US" sz="4000" dirty="0" err="1"/>
              <a:t>Exo</a:t>
            </a:r>
            <a:r>
              <a:rPr lang="en-US" sz="4000" dirty="0"/>
              <a:t>. 15 : 26 ) </a:t>
            </a:r>
            <a:endParaRPr lang="fr-FR" sz="4000" dirty="0"/>
          </a:p>
          <a:p>
            <a:pPr marL="0" indent="0">
              <a:buNone/>
            </a:pPr>
            <a:r>
              <a:rPr lang="en-US" sz="4000" dirty="0"/>
              <a:t>6 ) Protection </a:t>
            </a:r>
            <a:endParaRPr lang="en-US" sz="4000" dirty="0" smtClean="0"/>
          </a:p>
          <a:p>
            <a:r>
              <a:rPr lang="en-US" sz="4000" dirty="0" err="1" smtClean="0"/>
              <a:t>Yahvé</a:t>
            </a:r>
            <a:r>
              <a:rPr lang="en-US" sz="4000" dirty="0" smtClean="0"/>
              <a:t> </a:t>
            </a:r>
            <a:r>
              <a:rPr lang="en-US" sz="4000" dirty="0" err="1"/>
              <a:t>Nissi</a:t>
            </a:r>
            <a:r>
              <a:rPr lang="en-US" sz="4000" dirty="0"/>
              <a:t> = </a:t>
            </a:r>
            <a:r>
              <a:rPr lang="en-US" sz="4000" dirty="0" err="1"/>
              <a:t>Dieu</a:t>
            </a:r>
            <a:r>
              <a:rPr lang="en-US" sz="4000" dirty="0"/>
              <a:t> </a:t>
            </a:r>
            <a:r>
              <a:rPr lang="en-US" sz="4000" dirty="0" err="1"/>
              <a:t>est</a:t>
            </a:r>
            <a:r>
              <a:rPr lang="en-US" sz="4000" dirty="0"/>
              <a:t> ma </a:t>
            </a:r>
            <a:r>
              <a:rPr lang="en-US" sz="4000" dirty="0" err="1" smtClean="0"/>
              <a:t>bannière</a:t>
            </a:r>
            <a:endParaRPr lang="en-US" sz="4000" dirty="0" smtClean="0"/>
          </a:p>
          <a:p>
            <a:pPr marL="0" indent="0">
              <a:buNone/>
            </a:pPr>
            <a:r>
              <a:rPr lang="en-US" sz="4000" dirty="0" smtClean="0"/>
              <a:t> </a:t>
            </a:r>
            <a:r>
              <a:rPr lang="en-US" sz="4000" dirty="0"/>
              <a:t>( </a:t>
            </a:r>
            <a:r>
              <a:rPr lang="en-US" sz="4000" dirty="0" err="1"/>
              <a:t>Exo</a:t>
            </a:r>
            <a:r>
              <a:rPr lang="en-US" sz="4000" dirty="0"/>
              <a:t>. 17 : 15 </a:t>
            </a:r>
            <a:r>
              <a:rPr lang="en-US" sz="4000" dirty="0" smtClean="0"/>
              <a:t>)</a:t>
            </a:r>
            <a:endParaRPr lang="fr-FR" sz="4000"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7</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863934608"/>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buNone/>
            </a:pPr>
            <a:r>
              <a:rPr lang="fr-FR" sz="4000" b="1" dirty="0" smtClean="0"/>
              <a:t>TITRES </a:t>
            </a:r>
            <a:r>
              <a:rPr lang="fr-FR" sz="4000" b="1" dirty="0"/>
              <a:t>DE </a:t>
            </a:r>
            <a:r>
              <a:rPr lang="fr-FR" sz="4000" b="1" dirty="0" smtClean="0"/>
              <a:t>DIEU </a:t>
            </a:r>
            <a:r>
              <a:rPr lang="fr-FR" sz="4000" dirty="0"/>
              <a:t>(</a:t>
            </a:r>
            <a:r>
              <a:rPr lang="en-US" sz="4000" dirty="0" err="1"/>
              <a:t>Yahvé</a:t>
            </a:r>
            <a:r>
              <a:rPr lang="en-US" sz="4000" dirty="0" smtClean="0"/>
              <a:t>)</a:t>
            </a:r>
            <a:endParaRPr lang="fr-FR" sz="4000" dirty="0"/>
          </a:p>
          <a:p>
            <a:pPr marL="0" indent="0">
              <a:buNone/>
            </a:pPr>
            <a:r>
              <a:rPr lang="en-US" sz="4000" dirty="0" smtClean="0"/>
              <a:t>7 ) </a:t>
            </a:r>
            <a:r>
              <a:rPr lang="en-US" sz="4000" dirty="0" err="1"/>
              <a:t>Sainteté</a:t>
            </a:r>
            <a:r>
              <a:rPr lang="en-US" sz="4000" dirty="0"/>
              <a:t> </a:t>
            </a:r>
            <a:endParaRPr lang="en-US" sz="4000" dirty="0" smtClean="0"/>
          </a:p>
          <a:p>
            <a:pPr marL="0" indent="0">
              <a:buNone/>
            </a:pPr>
            <a:r>
              <a:rPr lang="en-US" sz="4000" dirty="0" err="1" smtClean="0"/>
              <a:t>Yahvé</a:t>
            </a:r>
            <a:r>
              <a:rPr lang="en-US" sz="4000" dirty="0" smtClean="0"/>
              <a:t> </a:t>
            </a:r>
            <a:r>
              <a:rPr lang="en-US" sz="4000" dirty="0" err="1"/>
              <a:t>Mékaddish</a:t>
            </a:r>
            <a:r>
              <a:rPr lang="en-US" sz="4000" dirty="0"/>
              <a:t> </a:t>
            </a:r>
            <a:r>
              <a:rPr lang="en-US" sz="4000" dirty="0" err="1"/>
              <a:t>Kem</a:t>
            </a:r>
            <a:r>
              <a:rPr lang="en-US" sz="4000" dirty="0"/>
              <a:t> = </a:t>
            </a:r>
            <a:r>
              <a:rPr lang="en-US" sz="4000" dirty="0" err="1"/>
              <a:t>Dieu</a:t>
            </a:r>
            <a:r>
              <a:rPr lang="en-US" sz="4000" dirty="0"/>
              <a:t> de sanctification( </a:t>
            </a:r>
            <a:r>
              <a:rPr lang="en-US" sz="4000" dirty="0" err="1"/>
              <a:t>Exo</a:t>
            </a:r>
            <a:r>
              <a:rPr lang="en-US" sz="4000" dirty="0"/>
              <a:t>. 31 : 13 ) </a:t>
            </a:r>
            <a:endParaRPr lang="fr-FR" sz="4000" dirty="0"/>
          </a:p>
          <a:p>
            <a:pPr marL="0" indent="0">
              <a:buNone/>
            </a:pPr>
            <a:r>
              <a:rPr lang="en-US" sz="4000" dirty="0"/>
              <a:t>8 ) </a:t>
            </a:r>
            <a:r>
              <a:rPr lang="en-US" sz="4000" dirty="0" err="1" smtClean="0"/>
              <a:t>Paix</a:t>
            </a:r>
            <a:endParaRPr lang="en-US" sz="4000" dirty="0" smtClean="0"/>
          </a:p>
          <a:p>
            <a:pPr marL="0" indent="0">
              <a:buNone/>
            </a:pPr>
            <a:r>
              <a:rPr lang="en-US" sz="4000" dirty="0" smtClean="0"/>
              <a:t> </a:t>
            </a:r>
            <a:r>
              <a:rPr lang="en-US" sz="4000" dirty="0" err="1"/>
              <a:t>Yahvé</a:t>
            </a:r>
            <a:r>
              <a:rPr lang="en-US" sz="4000" dirty="0"/>
              <a:t> Shalom = </a:t>
            </a:r>
            <a:r>
              <a:rPr lang="en-US" sz="4000" dirty="0" err="1"/>
              <a:t>Dieu</a:t>
            </a:r>
            <a:r>
              <a:rPr lang="en-US" sz="4000" dirty="0"/>
              <a:t> de </a:t>
            </a:r>
            <a:r>
              <a:rPr lang="en-US" sz="4000" dirty="0" err="1"/>
              <a:t>paix</a:t>
            </a:r>
            <a:r>
              <a:rPr lang="en-US" sz="4000" dirty="0"/>
              <a:t> ( Jug. 6 : 24 ) </a:t>
            </a:r>
            <a:endParaRPr lang="fr-FR" sz="4000" dirty="0"/>
          </a:p>
          <a:p>
            <a:pPr marL="0" indent="0">
              <a:buNone/>
            </a:pPr>
            <a:r>
              <a:rPr lang="en-US" sz="4000" dirty="0"/>
              <a:t>9 ) Puissance </a:t>
            </a:r>
          </a:p>
          <a:p>
            <a:pPr marL="0" indent="0">
              <a:buNone/>
            </a:pPr>
            <a:r>
              <a:rPr lang="en-US" sz="4000" dirty="0" err="1"/>
              <a:t>Yahvé</a:t>
            </a:r>
            <a:r>
              <a:rPr lang="en-US" sz="4000" dirty="0"/>
              <a:t> </a:t>
            </a:r>
            <a:r>
              <a:rPr lang="en-US" sz="4000" dirty="0" err="1"/>
              <a:t>Sabaoh</a:t>
            </a:r>
            <a:r>
              <a:rPr lang="en-US" sz="4000" dirty="0"/>
              <a:t> = </a:t>
            </a:r>
            <a:r>
              <a:rPr lang="en-US" sz="4000" dirty="0" err="1"/>
              <a:t>Dieu</a:t>
            </a:r>
            <a:r>
              <a:rPr lang="en-US" sz="4000" dirty="0"/>
              <a:t> des </a:t>
            </a:r>
            <a:r>
              <a:rPr lang="en-US" sz="4000" dirty="0" err="1" smtClean="0"/>
              <a:t>armées</a:t>
            </a:r>
            <a:endParaRPr lang="en-US" sz="4000" dirty="0" smtClean="0"/>
          </a:p>
          <a:p>
            <a:pPr marL="0" indent="0">
              <a:buNone/>
            </a:pPr>
            <a:r>
              <a:rPr lang="en-US" sz="4000" dirty="0" smtClean="0"/>
              <a:t> </a:t>
            </a:r>
            <a:r>
              <a:rPr lang="en-US" sz="4000" dirty="0"/>
              <a:t>( 1 Sam. 1 : 3 ) </a:t>
            </a:r>
            <a:endParaRPr lang="fr-FR" sz="4000" dirty="0"/>
          </a:p>
          <a:p>
            <a:endParaRPr lang="fr-FR" sz="4000"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8</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1842152513"/>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71406" y="116632"/>
            <a:ext cx="8928992" cy="6624736"/>
          </a:xfrm>
        </p:spPr>
        <p:txBody>
          <a:bodyPr>
            <a:normAutofit/>
          </a:bodyPr>
          <a:lstStyle/>
          <a:p>
            <a:pPr marL="0" indent="0">
              <a:buNone/>
            </a:pPr>
            <a:r>
              <a:rPr lang="fr-FR" sz="4000" b="1" dirty="0" smtClean="0"/>
              <a:t>TITRES </a:t>
            </a:r>
            <a:r>
              <a:rPr lang="fr-FR" sz="4000" b="1" dirty="0"/>
              <a:t>DE </a:t>
            </a:r>
            <a:r>
              <a:rPr lang="fr-FR" sz="4000" b="1" dirty="0" smtClean="0"/>
              <a:t>DIEU </a:t>
            </a:r>
            <a:r>
              <a:rPr lang="fr-FR" sz="4000" dirty="0" smtClean="0"/>
              <a:t>(</a:t>
            </a:r>
            <a:r>
              <a:rPr lang="en-US" sz="4000" dirty="0" err="1"/>
              <a:t>Yahvé</a:t>
            </a:r>
            <a:r>
              <a:rPr lang="en-US" sz="4000" dirty="0" smtClean="0"/>
              <a:t>)</a:t>
            </a:r>
            <a:endParaRPr lang="fr-FR" sz="4000" dirty="0"/>
          </a:p>
          <a:p>
            <a:pPr marL="0" indent="0">
              <a:buNone/>
            </a:pPr>
            <a:r>
              <a:rPr lang="en-US" sz="4000" dirty="0" smtClean="0"/>
              <a:t>10 </a:t>
            </a:r>
            <a:r>
              <a:rPr lang="en-US" sz="4000" dirty="0"/>
              <a:t>) </a:t>
            </a:r>
            <a:r>
              <a:rPr lang="en-US" sz="4000" dirty="0" err="1" smtClean="0"/>
              <a:t>Miséricorde</a:t>
            </a:r>
            <a:endParaRPr lang="en-US" sz="4000" dirty="0" smtClean="0"/>
          </a:p>
          <a:p>
            <a:pPr marL="0" indent="0">
              <a:buNone/>
            </a:pPr>
            <a:r>
              <a:rPr lang="en-US" sz="4000" dirty="0" smtClean="0"/>
              <a:t> </a:t>
            </a:r>
            <a:r>
              <a:rPr lang="en-US" sz="4000" dirty="0" err="1"/>
              <a:t>Yahvé</a:t>
            </a:r>
            <a:r>
              <a:rPr lang="en-US" sz="4000" dirty="0"/>
              <a:t> </a:t>
            </a:r>
            <a:r>
              <a:rPr lang="en-US" sz="4000" dirty="0" err="1"/>
              <a:t>Roï</a:t>
            </a:r>
            <a:r>
              <a:rPr lang="en-US" sz="4000" dirty="0"/>
              <a:t> = </a:t>
            </a:r>
            <a:r>
              <a:rPr lang="en-US" sz="4000" dirty="0" err="1"/>
              <a:t>Dieu</a:t>
            </a:r>
            <a:r>
              <a:rPr lang="en-US" sz="4000" dirty="0"/>
              <a:t> </a:t>
            </a:r>
            <a:r>
              <a:rPr lang="en-US" sz="4000" dirty="0" err="1"/>
              <a:t>prend</a:t>
            </a:r>
            <a:r>
              <a:rPr lang="en-US" sz="4000" dirty="0"/>
              <a:t> </a:t>
            </a:r>
            <a:r>
              <a:rPr lang="en-US" sz="4000" dirty="0" err="1"/>
              <a:t>soin</a:t>
            </a:r>
            <a:r>
              <a:rPr lang="en-US" sz="4000" dirty="0"/>
              <a:t> ( Ps. 23 : 1 )</a:t>
            </a:r>
            <a:endParaRPr lang="fr-FR" sz="4000" dirty="0"/>
          </a:p>
          <a:p>
            <a:pPr marL="0" indent="0">
              <a:buNone/>
            </a:pPr>
            <a:r>
              <a:rPr lang="en-US" sz="4000" dirty="0"/>
              <a:t>11 ) Justice </a:t>
            </a:r>
            <a:endParaRPr lang="en-US" sz="4000" dirty="0" smtClean="0"/>
          </a:p>
          <a:p>
            <a:pPr marL="0" indent="0">
              <a:buNone/>
            </a:pPr>
            <a:r>
              <a:rPr lang="en-US" sz="4000" dirty="0" err="1" smtClean="0"/>
              <a:t>Yahvé</a:t>
            </a:r>
            <a:r>
              <a:rPr lang="en-US" sz="4000" dirty="0" smtClean="0"/>
              <a:t> </a:t>
            </a:r>
            <a:r>
              <a:rPr lang="en-US" sz="4000" dirty="0" err="1"/>
              <a:t>Tsidkenu</a:t>
            </a:r>
            <a:r>
              <a:rPr lang="en-US" sz="4000" dirty="0"/>
              <a:t> = </a:t>
            </a:r>
            <a:r>
              <a:rPr lang="en-US" sz="4000" dirty="0" err="1"/>
              <a:t>Dieu</a:t>
            </a:r>
            <a:r>
              <a:rPr lang="en-US" sz="4000" dirty="0"/>
              <a:t> ma </a:t>
            </a:r>
            <a:r>
              <a:rPr lang="en-US" sz="4000" dirty="0" smtClean="0"/>
              <a:t>justice</a:t>
            </a:r>
          </a:p>
          <a:p>
            <a:pPr marL="0" indent="0">
              <a:buNone/>
            </a:pPr>
            <a:r>
              <a:rPr lang="en-US" sz="4000" dirty="0" smtClean="0"/>
              <a:t> </a:t>
            </a:r>
            <a:r>
              <a:rPr lang="en-US" sz="4000" dirty="0"/>
              <a:t>( </a:t>
            </a:r>
            <a:r>
              <a:rPr lang="en-US" sz="4000" dirty="0" err="1"/>
              <a:t>Jér</a:t>
            </a:r>
            <a:r>
              <a:rPr lang="en-US" sz="4000" dirty="0"/>
              <a:t>. 23 :6 )</a:t>
            </a:r>
            <a:endParaRPr lang="fr-FR" sz="4000" dirty="0"/>
          </a:p>
          <a:p>
            <a:pPr marL="0" indent="0">
              <a:buNone/>
            </a:pPr>
            <a:r>
              <a:rPr lang="en-US" sz="4000" dirty="0"/>
              <a:t> 12 ) </a:t>
            </a:r>
            <a:r>
              <a:rPr lang="en-US" sz="4000" dirty="0" err="1" smtClean="0"/>
              <a:t>Omniprésence</a:t>
            </a:r>
            <a:endParaRPr lang="en-US" sz="4000" dirty="0" smtClean="0"/>
          </a:p>
          <a:p>
            <a:pPr marL="0" indent="0">
              <a:buNone/>
            </a:pPr>
            <a:r>
              <a:rPr lang="en-US" sz="4000" dirty="0" smtClean="0"/>
              <a:t> </a:t>
            </a:r>
            <a:r>
              <a:rPr lang="en-US" sz="4000" dirty="0" err="1"/>
              <a:t>Yahvé</a:t>
            </a:r>
            <a:r>
              <a:rPr lang="en-US" sz="4000" dirty="0"/>
              <a:t> </a:t>
            </a:r>
            <a:r>
              <a:rPr lang="en-US" sz="4000" dirty="0" err="1"/>
              <a:t>Shamma</a:t>
            </a:r>
            <a:r>
              <a:rPr lang="en-US" sz="4000" dirty="0"/>
              <a:t> = </a:t>
            </a:r>
            <a:r>
              <a:rPr lang="en-US" sz="4000" dirty="0" err="1"/>
              <a:t>Dieu</a:t>
            </a:r>
            <a:r>
              <a:rPr lang="en-US" sz="4000" dirty="0"/>
              <a:t> </a:t>
            </a:r>
            <a:r>
              <a:rPr lang="en-US" sz="4000" dirty="0" err="1"/>
              <a:t>est</a:t>
            </a:r>
            <a:r>
              <a:rPr lang="en-US" sz="4000" dirty="0"/>
              <a:t> </a:t>
            </a:r>
            <a:r>
              <a:rPr lang="en-US" sz="4000" dirty="0" err="1"/>
              <a:t>là</a:t>
            </a:r>
            <a:r>
              <a:rPr lang="en-US" sz="4000" dirty="0"/>
              <a:t> </a:t>
            </a:r>
            <a:endParaRPr lang="en-US" sz="4000" dirty="0" smtClean="0"/>
          </a:p>
          <a:p>
            <a:pPr marL="0" indent="0">
              <a:buNone/>
            </a:pPr>
            <a:r>
              <a:rPr lang="en-US" sz="4000" dirty="0" smtClean="0"/>
              <a:t>( </a:t>
            </a:r>
            <a:r>
              <a:rPr lang="en-US" sz="4000" dirty="0" err="1"/>
              <a:t>Eze</a:t>
            </a:r>
            <a:r>
              <a:rPr lang="en-US" sz="4000" dirty="0"/>
              <a:t>. 48 : 35 )</a:t>
            </a:r>
            <a:endParaRPr lang="fr-FR" sz="4000" dirty="0"/>
          </a:p>
          <a:p>
            <a:endParaRPr lang="fr-FR" sz="4000" dirty="0"/>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9</a:t>
            </a:fld>
            <a:endParaRPr lang="fr-FR" dirty="0"/>
          </a:p>
        </p:txBody>
      </p:sp>
      <p:sp>
        <p:nvSpPr>
          <p:cNvPr id="6" name="Espace réservé du pied de page 1"/>
          <p:cNvSpPr>
            <a:spLocks noGrp="1"/>
          </p:cNvSpPr>
          <p:nvPr>
            <p:ph type="ftr" sz="quarter" idx="11"/>
          </p:nvPr>
        </p:nvSpPr>
        <p:spPr>
          <a:xfrm>
            <a:off x="3028950" y="6356351"/>
            <a:ext cx="3086100" cy="365125"/>
          </a:xfrm>
        </p:spPr>
        <p:txBody>
          <a:bodyPr/>
          <a:lstStyle/>
          <a:p>
            <a:pPr>
              <a:defRPr/>
            </a:pPr>
            <a:r>
              <a:rPr lang="fr-FR" dirty="0" err="1" smtClean="0"/>
              <a:t>Rev</a:t>
            </a:r>
            <a:r>
              <a:rPr lang="fr-FR" dirty="0" smtClean="0"/>
              <a:t>. MABADI Guy Gervais (</a:t>
            </a:r>
            <a:r>
              <a:rPr lang="fr-FR" dirty="0" err="1" smtClean="0"/>
              <a:t>Andronicus</a:t>
            </a:r>
            <a:r>
              <a:rPr lang="fr-FR" dirty="0" smtClean="0"/>
              <a:t>)</a:t>
            </a:r>
            <a:endParaRPr lang="fr-FR" dirty="0"/>
          </a:p>
        </p:txBody>
      </p:sp>
    </p:spTree>
    <p:extLst>
      <p:ext uri="{BB962C8B-B14F-4D97-AF65-F5344CB8AC3E}">
        <p14:creationId xmlns:p14="http://schemas.microsoft.com/office/powerpoint/2010/main" val="2927872145"/>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4706</TotalTime>
  <Words>1417</Words>
  <Application>Microsoft Office PowerPoint</Application>
  <PresentationFormat>Affichage à l'écran (4:3)</PresentationFormat>
  <Paragraphs>314</Paragraphs>
  <Slides>43</Slides>
  <Notes>43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43</vt:i4>
      </vt:variant>
    </vt:vector>
  </HeadingPairs>
  <TitlesOfParts>
    <vt:vector size="47"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Utilisateur Windows</cp:lastModifiedBy>
  <cp:revision>1168</cp:revision>
  <dcterms:created xsi:type="dcterms:W3CDTF">2010-12-09T16:58:15Z</dcterms:created>
  <dcterms:modified xsi:type="dcterms:W3CDTF">2018-03-11T10:33:27Z</dcterms:modified>
</cp:coreProperties>
</file>