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67" r:id="rId1"/>
  </p:sldMasterIdLst>
  <p:notesMasterIdLst>
    <p:notesMasterId r:id="rId28"/>
  </p:notesMasterIdLst>
  <p:sldIdLst>
    <p:sldId id="581" r:id="rId2"/>
    <p:sldId id="696" r:id="rId3"/>
    <p:sldId id="672" r:id="rId4"/>
    <p:sldId id="673" r:id="rId5"/>
    <p:sldId id="674" r:id="rId6"/>
    <p:sldId id="675" r:id="rId7"/>
    <p:sldId id="676" r:id="rId8"/>
    <p:sldId id="677" r:id="rId9"/>
    <p:sldId id="678" r:id="rId10"/>
    <p:sldId id="679" r:id="rId11"/>
    <p:sldId id="680" r:id="rId12"/>
    <p:sldId id="681" r:id="rId13"/>
    <p:sldId id="682" r:id="rId14"/>
    <p:sldId id="683" r:id="rId15"/>
    <p:sldId id="684" r:id="rId16"/>
    <p:sldId id="685" r:id="rId17"/>
    <p:sldId id="686" r:id="rId18"/>
    <p:sldId id="687" r:id="rId19"/>
    <p:sldId id="688" r:id="rId20"/>
    <p:sldId id="689" r:id="rId21"/>
    <p:sldId id="690" r:id="rId22"/>
    <p:sldId id="691" r:id="rId23"/>
    <p:sldId id="692" r:id="rId24"/>
    <p:sldId id="693" r:id="rId25"/>
    <p:sldId id="694" r:id="rId26"/>
    <p:sldId id="695" r:id="rId27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81" autoAdjust="0"/>
    <p:restoredTop sz="96474" autoAdjust="0"/>
  </p:normalViewPr>
  <p:slideViewPr>
    <p:cSldViewPr>
      <p:cViewPr varScale="1">
        <p:scale>
          <a:sx n="108" d="100"/>
          <a:sy n="108" d="100"/>
        </p:scale>
        <p:origin x="1116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382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F913C90-06BA-409E-AC3F-3BCB8D79A828}" type="datetimeFigureOut">
              <a:rPr lang="fr-FR"/>
              <a:pPr>
                <a:defRPr/>
              </a:pPr>
              <a:t>09/03/2018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80D4C627-1BBB-43F4-8E63-CA476C46F0B6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299432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D4C627-1BBB-43F4-8E63-CA476C46F0B6}" type="slidenum">
              <a:rPr lang="fr-FR" smtClean="0"/>
              <a:pPr>
                <a:defRPr/>
              </a:pPr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42053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D4C627-1BBB-43F4-8E63-CA476C46F0B6}" type="slidenum">
              <a:rPr lang="fr-FR" smtClean="0"/>
              <a:pPr>
                <a:defRPr/>
              </a:pPr>
              <a:t>10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084250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D4C627-1BBB-43F4-8E63-CA476C46F0B6}" type="slidenum">
              <a:rPr lang="fr-FR" smtClean="0"/>
              <a:pPr>
                <a:defRPr/>
              </a:pPr>
              <a:t>11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7089083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D4C627-1BBB-43F4-8E63-CA476C46F0B6}" type="slidenum">
              <a:rPr lang="fr-FR" smtClean="0"/>
              <a:pPr>
                <a:defRPr/>
              </a:pPr>
              <a:t>12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2529645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D4C627-1BBB-43F4-8E63-CA476C46F0B6}" type="slidenum">
              <a:rPr lang="fr-FR" smtClean="0"/>
              <a:pPr>
                <a:defRPr/>
              </a:pPr>
              <a:t>13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262311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D4C627-1BBB-43F4-8E63-CA476C46F0B6}" type="slidenum">
              <a:rPr lang="fr-FR" smtClean="0"/>
              <a:pPr>
                <a:defRPr/>
              </a:pPr>
              <a:t>14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8538159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D4C627-1BBB-43F4-8E63-CA476C46F0B6}" type="slidenum">
              <a:rPr lang="fr-FR" smtClean="0"/>
              <a:pPr>
                <a:defRPr/>
              </a:pPr>
              <a:t>15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2514501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D4C627-1BBB-43F4-8E63-CA476C46F0B6}" type="slidenum">
              <a:rPr lang="fr-FR" smtClean="0"/>
              <a:pPr>
                <a:defRPr/>
              </a:pPr>
              <a:t>16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7527168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D4C627-1BBB-43F4-8E63-CA476C46F0B6}" type="slidenum">
              <a:rPr lang="fr-FR" smtClean="0"/>
              <a:pPr>
                <a:defRPr/>
              </a:pPr>
              <a:t>17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8634743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D4C627-1BBB-43F4-8E63-CA476C46F0B6}" type="slidenum">
              <a:rPr lang="fr-FR" smtClean="0"/>
              <a:pPr>
                <a:defRPr/>
              </a:pPr>
              <a:t>18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1606674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D4C627-1BBB-43F4-8E63-CA476C46F0B6}" type="slidenum">
              <a:rPr lang="fr-FR" smtClean="0"/>
              <a:pPr>
                <a:defRPr/>
              </a:pPr>
              <a:t>19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095086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D4C627-1BBB-43F4-8E63-CA476C46F0B6}" type="slidenum">
              <a:rPr lang="fr-FR" smtClean="0"/>
              <a:pPr>
                <a:defRPr/>
              </a:pPr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3975406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D4C627-1BBB-43F4-8E63-CA476C46F0B6}" type="slidenum">
              <a:rPr lang="fr-FR" smtClean="0"/>
              <a:pPr>
                <a:defRPr/>
              </a:pPr>
              <a:t>20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3708991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D4C627-1BBB-43F4-8E63-CA476C46F0B6}" type="slidenum">
              <a:rPr lang="fr-FR" smtClean="0"/>
              <a:pPr>
                <a:defRPr/>
              </a:pPr>
              <a:t>21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1626133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D4C627-1BBB-43F4-8E63-CA476C46F0B6}" type="slidenum">
              <a:rPr lang="fr-FR" smtClean="0"/>
              <a:pPr>
                <a:defRPr/>
              </a:pPr>
              <a:t>22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2270900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D4C627-1BBB-43F4-8E63-CA476C46F0B6}" type="slidenum">
              <a:rPr lang="fr-FR" smtClean="0"/>
              <a:pPr>
                <a:defRPr/>
              </a:pPr>
              <a:t>23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283448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D4C627-1BBB-43F4-8E63-CA476C46F0B6}" type="slidenum">
              <a:rPr lang="fr-FR" smtClean="0"/>
              <a:pPr>
                <a:defRPr/>
              </a:pPr>
              <a:t>24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8864340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D4C627-1BBB-43F4-8E63-CA476C46F0B6}" type="slidenum">
              <a:rPr lang="fr-FR" smtClean="0"/>
              <a:pPr>
                <a:defRPr/>
              </a:pPr>
              <a:t>25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0628361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D4C627-1BBB-43F4-8E63-CA476C46F0B6}" type="slidenum">
              <a:rPr lang="fr-FR" smtClean="0"/>
              <a:pPr>
                <a:defRPr/>
              </a:pPr>
              <a:t>26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276766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D4C627-1BBB-43F4-8E63-CA476C46F0B6}" type="slidenum">
              <a:rPr lang="fr-FR" smtClean="0"/>
              <a:pPr>
                <a:defRPr/>
              </a:pPr>
              <a:t>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609270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D4C627-1BBB-43F4-8E63-CA476C46F0B6}" type="slidenum">
              <a:rPr lang="fr-FR" smtClean="0"/>
              <a:pPr>
                <a:defRPr/>
              </a:pPr>
              <a:t>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068930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D4C627-1BBB-43F4-8E63-CA476C46F0B6}" type="slidenum">
              <a:rPr lang="fr-FR" smtClean="0"/>
              <a:pPr>
                <a:defRPr/>
              </a:pPr>
              <a:t>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013713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D4C627-1BBB-43F4-8E63-CA476C46F0B6}" type="slidenum">
              <a:rPr lang="fr-FR" smtClean="0"/>
              <a:pPr>
                <a:defRPr/>
              </a:pPr>
              <a:t>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24515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D4C627-1BBB-43F4-8E63-CA476C46F0B6}" type="slidenum">
              <a:rPr lang="fr-FR" smtClean="0"/>
              <a:pPr>
                <a:defRPr/>
              </a:pPr>
              <a:t>7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217889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D4C627-1BBB-43F4-8E63-CA476C46F0B6}" type="slidenum">
              <a:rPr lang="fr-FR" smtClean="0"/>
              <a:pPr>
                <a:defRPr/>
              </a:pPr>
              <a:t>8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528643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D4C627-1BBB-43F4-8E63-CA476C46F0B6}" type="slidenum">
              <a:rPr lang="fr-FR" smtClean="0"/>
              <a:pPr>
                <a:defRPr/>
              </a:pPr>
              <a:t>9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161395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4E341BC-817D-4190-8EA5-9BBEF35F27DB}" type="datetime1">
              <a:rPr lang="fr-FR" smtClean="0"/>
              <a:pPr>
                <a:defRPr/>
              </a:pPr>
              <a:t>09/03/2018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dirty="0" smtClean="0"/>
              <a:t>LES 7 AGES DE L'EGLISE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015F96-E60B-4332-9A9C-98B244171E3A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87682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939E449-B58F-4585-834D-1298E6870036}" type="datetime1">
              <a:rPr lang="fr-FR" smtClean="0"/>
              <a:pPr>
                <a:defRPr/>
              </a:pPr>
              <a:t>09/03/2018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dirty="0" smtClean="0"/>
              <a:t>LES 7 AGES DE L'EGLISE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A6C0B6-BEE6-4639-AA8F-69518F4B1628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90366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17088BD-A5EA-4C49-9E71-28FE3810AACC}" type="datetime1">
              <a:rPr lang="fr-FR" smtClean="0"/>
              <a:pPr>
                <a:defRPr/>
              </a:pPr>
              <a:t>09/03/2018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dirty="0" smtClean="0"/>
              <a:t>LES 7 AGES DE L'EGLISE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D1A165-CEDD-4B07-B383-CF5D5A7B4666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42547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087CB61-078D-4693-9E4B-441761906694}" type="datetime1">
              <a:rPr lang="fr-FR" smtClean="0"/>
              <a:pPr>
                <a:defRPr/>
              </a:pPr>
              <a:t>09/03/2018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dirty="0" smtClean="0"/>
              <a:t>LES 7 AGES DE L'EGLISE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CA6E9A-48DB-4D21-BE18-71F3E5D8EDBC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5908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C7DD42F-E1CA-4AB0-8A5D-CE5976C0085D}" type="datetime1">
              <a:rPr lang="fr-FR" smtClean="0"/>
              <a:pPr>
                <a:defRPr/>
              </a:pPr>
              <a:t>09/03/2018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dirty="0" smtClean="0"/>
              <a:t>LES 7 AGES DE L'EGLISE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7F8BDF-AC3F-4F57-9401-5D64ABD5F887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33332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E934D33-020D-4386-9A02-780DB16B3519}" type="datetime1">
              <a:rPr lang="fr-FR" smtClean="0"/>
              <a:pPr>
                <a:defRPr/>
              </a:pPr>
              <a:t>09/03/2018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dirty="0" smtClean="0"/>
              <a:t>LES 7 AGES DE L'EGLISE</a:t>
            </a: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D841E7-EB6C-4BBB-993C-B795FBA1E1BF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02272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732E3A1-D08D-4948-96F9-0A7F8A1DB617}" type="datetime1">
              <a:rPr lang="fr-FR" smtClean="0"/>
              <a:pPr>
                <a:defRPr/>
              </a:pPr>
              <a:t>09/03/2018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dirty="0" smtClean="0"/>
              <a:t>LES 7 AGES DE L'EGLISE</a:t>
            </a:r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D35C63-8667-41A4-A4B4-DB8C04B93B51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74378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0E2345F-F0BD-4BEF-A3FB-36B244F4E622}" type="datetime1">
              <a:rPr lang="fr-FR" smtClean="0"/>
              <a:pPr>
                <a:defRPr/>
              </a:pPr>
              <a:t>09/03/2018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dirty="0" smtClean="0"/>
              <a:t>LES 7 AGES DE L'EGLISE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649AC9-D33F-4DDD-8C3F-5FB107B90B8E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78406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B517F77-DBAF-4694-BB01-F63E1C26CE64}" type="datetime1">
              <a:rPr lang="fr-FR" smtClean="0"/>
              <a:pPr>
                <a:defRPr/>
              </a:pPr>
              <a:t>09/03/2018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dirty="0" smtClean="0"/>
              <a:t>LES 7 AGES DE L'EGLISE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1981DD-65A6-41B3-9360-F4123E8F3DCA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89970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B501F61-D121-4038-9C3E-135758495565}" type="datetime1">
              <a:rPr lang="fr-FR" smtClean="0"/>
              <a:pPr>
                <a:defRPr/>
              </a:pPr>
              <a:t>09/03/2018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dirty="0" smtClean="0"/>
              <a:t>LES 7 AGES DE L'EGLISE</a:t>
            </a: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3B3FAB-81B1-40C6-9217-50CDDCE0D170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13569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6B83FB3-A5FD-4CCC-B50D-7B21B952BEA8}" type="datetime1">
              <a:rPr lang="fr-FR" smtClean="0"/>
              <a:pPr>
                <a:defRPr/>
              </a:pPr>
              <a:t>09/03/2018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dirty="0" smtClean="0"/>
              <a:t>LES 7 AGES DE L'EGLISE</a:t>
            </a: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73D72B-4461-4954-86B2-6AC1E298EFD0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50695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8437471-675D-4409-B8C2-FFE021808380}" type="datetime1">
              <a:rPr lang="fr-FR" smtClean="0"/>
              <a:pPr>
                <a:defRPr/>
              </a:pPr>
              <a:t>09/03/2018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fr-FR" dirty="0" smtClean="0"/>
              <a:t>LES 7 AGES DE L'EGLISE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6F744D5-6498-477B-A8FB-6DAA6BD344AC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91653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68" r:id="rId1"/>
    <p:sldLayoutId id="2147484069" r:id="rId2"/>
    <p:sldLayoutId id="2147484070" r:id="rId3"/>
    <p:sldLayoutId id="2147484071" r:id="rId4"/>
    <p:sldLayoutId id="2147484072" r:id="rId5"/>
    <p:sldLayoutId id="2147484073" r:id="rId6"/>
    <p:sldLayoutId id="2147484074" r:id="rId7"/>
    <p:sldLayoutId id="2147484075" r:id="rId8"/>
    <p:sldLayoutId id="2147484076" r:id="rId9"/>
    <p:sldLayoutId id="2147484077" r:id="rId10"/>
    <p:sldLayoutId id="2147484078" r:id="rId11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ce réservé du contenu 2"/>
          <p:cNvSpPr>
            <a:spLocks noGrp="1"/>
          </p:cNvSpPr>
          <p:nvPr>
            <p:ph idx="1"/>
          </p:nvPr>
        </p:nvSpPr>
        <p:spPr>
          <a:xfrm>
            <a:off x="71406" y="116632"/>
            <a:ext cx="8928992" cy="6624736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fr-FR" sz="4000" cap="all" dirty="0" smtClean="0"/>
          </a:p>
          <a:p>
            <a:pPr algn="just">
              <a:buNone/>
            </a:pPr>
            <a:endParaRPr lang="fr-FR" sz="4000" cap="all" dirty="0"/>
          </a:p>
          <a:p>
            <a:pPr algn="just">
              <a:buNone/>
            </a:pPr>
            <a:endParaRPr lang="fr-FR" sz="4000" cap="all" dirty="0" smtClean="0"/>
          </a:p>
          <a:p>
            <a:pPr algn="ctr">
              <a:buNone/>
            </a:pPr>
            <a:r>
              <a:rPr lang="fr-FR" sz="9600" cap="all" dirty="0" smtClean="0"/>
              <a:t>La prière</a:t>
            </a:r>
            <a:endParaRPr lang="fr-FR" sz="9600" cap="all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09CA6E9A-48DB-4D21-BE18-71F3E5D8EDBC}" type="slidenum">
              <a:rPr lang="fr-FR" smtClean="0"/>
              <a:pPr>
                <a:defRPr/>
              </a:pPr>
              <a:t>1</a:t>
            </a:fld>
            <a:endParaRPr lang="fr-FR" dirty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dirty="0" err="1" smtClean="0"/>
              <a:t>Rev</a:t>
            </a:r>
            <a:r>
              <a:rPr lang="fr-FR" dirty="0" smtClean="0"/>
              <a:t>. MABADI Guy Gervais (</a:t>
            </a:r>
            <a:r>
              <a:rPr lang="fr-FR" dirty="0" err="1" smtClean="0"/>
              <a:t>Andronicus</a:t>
            </a:r>
            <a:r>
              <a:rPr lang="fr-FR" dirty="0" smtClean="0"/>
              <a:t>)</a:t>
            </a:r>
            <a:endParaRPr lang="fr-F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ce réservé du contenu 2"/>
          <p:cNvSpPr>
            <a:spLocks noGrp="1"/>
          </p:cNvSpPr>
          <p:nvPr>
            <p:ph idx="1"/>
          </p:nvPr>
        </p:nvSpPr>
        <p:spPr>
          <a:xfrm>
            <a:off x="71406" y="116632"/>
            <a:ext cx="8928992" cy="66247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800" b="1" u="sng" dirty="0" smtClean="0">
                <a:solidFill>
                  <a:srgbClr val="00B0F0"/>
                </a:solidFill>
              </a:rPr>
              <a:t>JÉRÉMIE 29:12-13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r-FR" sz="5400" b="1" i="1" dirty="0" smtClean="0"/>
              <a:t>12	Vous </a:t>
            </a:r>
            <a:r>
              <a:rPr lang="fr-FR" sz="5400" b="1" i="1" dirty="0"/>
              <a:t>m'invoquerez, et vous partirez ; vous me prierez, et je vous exaucerai</a:t>
            </a:r>
            <a:r>
              <a:rPr lang="fr-FR" sz="5400" b="1" i="1" dirty="0" smtClean="0"/>
              <a:t>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fr-FR" sz="2000" b="1" i="1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fr-FR" sz="2000" b="1" i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r-FR" sz="54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</a:t>
            </a:r>
            <a:r>
              <a:rPr lang="fr-FR" sz="54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Vous me chercherez, et vous me trouverez, si vous me cherchez de tout votre </a:t>
            </a:r>
            <a:r>
              <a:rPr lang="fr-FR" sz="5400" b="1" i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coeur</a:t>
            </a:r>
            <a:r>
              <a:rPr lang="fr-FR" sz="54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0" indent="0">
              <a:buNone/>
            </a:pPr>
            <a:endParaRPr lang="fr-FR" sz="4000" dirty="0"/>
          </a:p>
          <a:p>
            <a:pPr marL="0" indent="0">
              <a:buNone/>
            </a:pPr>
            <a:endParaRPr lang="fr-FR" sz="4000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09CA6E9A-48DB-4D21-BE18-71F3E5D8EDBC}" type="slidenum">
              <a:rPr lang="fr-FR" smtClean="0"/>
              <a:pPr>
                <a:defRPr/>
              </a:pPr>
              <a:t>10</a:t>
            </a:fld>
            <a:endParaRPr lang="fr-FR" dirty="0"/>
          </a:p>
        </p:txBody>
      </p:sp>
      <p:sp>
        <p:nvSpPr>
          <p:cNvPr id="6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pPr>
              <a:defRPr/>
            </a:pPr>
            <a:r>
              <a:rPr lang="fr-FR" dirty="0" err="1" smtClean="0"/>
              <a:t>Rev</a:t>
            </a:r>
            <a:r>
              <a:rPr lang="fr-FR" dirty="0" smtClean="0"/>
              <a:t>. MABADI Guy Gervais (</a:t>
            </a:r>
            <a:r>
              <a:rPr lang="fr-FR" dirty="0" err="1" smtClean="0"/>
              <a:t>Andronicus</a:t>
            </a:r>
            <a:r>
              <a:rPr lang="fr-FR" dirty="0" smtClean="0"/>
              <a:t>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86739717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ce réservé du contenu 2"/>
          <p:cNvSpPr>
            <a:spLocks noGrp="1"/>
          </p:cNvSpPr>
          <p:nvPr>
            <p:ph idx="1"/>
          </p:nvPr>
        </p:nvSpPr>
        <p:spPr>
          <a:xfrm>
            <a:off x="71406" y="116632"/>
            <a:ext cx="8928992" cy="662473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endParaRPr lang="fr-FR" sz="6600" dirty="0" smtClean="0"/>
          </a:p>
          <a:p>
            <a:pPr marL="0" indent="0">
              <a:buNone/>
            </a:pPr>
            <a:endParaRPr lang="fr-FR" sz="66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fr-FR" sz="6600" dirty="0" smtClean="0"/>
              <a:t>Frapper et ouvrir</a:t>
            </a:r>
            <a:endParaRPr lang="fr-FR" sz="6600" dirty="0" smtClean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09CA6E9A-48DB-4D21-BE18-71F3E5D8EDBC}" type="slidenum">
              <a:rPr lang="fr-FR" smtClean="0"/>
              <a:pPr>
                <a:defRPr/>
              </a:pPr>
              <a:t>11</a:t>
            </a:fld>
            <a:endParaRPr lang="fr-FR" dirty="0"/>
          </a:p>
        </p:txBody>
      </p:sp>
      <p:sp>
        <p:nvSpPr>
          <p:cNvPr id="6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pPr>
              <a:defRPr/>
            </a:pPr>
            <a:r>
              <a:rPr lang="fr-FR" dirty="0" err="1" smtClean="0"/>
              <a:t>Rev</a:t>
            </a:r>
            <a:r>
              <a:rPr lang="fr-FR" dirty="0" smtClean="0"/>
              <a:t>. MABADI Guy Gervais (</a:t>
            </a:r>
            <a:r>
              <a:rPr lang="fr-FR" dirty="0" err="1" smtClean="0"/>
              <a:t>Andronicus</a:t>
            </a:r>
            <a:r>
              <a:rPr lang="fr-FR" dirty="0" smtClean="0"/>
              <a:t>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16590156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ce réservé du contenu 2"/>
          <p:cNvSpPr>
            <a:spLocks noGrp="1"/>
          </p:cNvSpPr>
          <p:nvPr>
            <p:ph idx="1"/>
          </p:nvPr>
        </p:nvSpPr>
        <p:spPr>
          <a:xfrm>
            <a:off x="71406" y="116632"/>
            <a:ext cx="8928992" cy="662473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r-FR" sz="2800" b="1" u="sng" dirty="0" smtClean="0">
                <a:solidFill>
                  <a:srgbClr val="00B0F0"/>
                </a:solidFill>
              </a:rPr>
              <a:t>MATTHIEU </a:t>
            </a:r>
            <a:r>
              <a:rPr lang="fr-FR" sz="2800" b="1" u="sng" dirty="0">
                <a:solidFill>
                  <a:srgbClr val="00B0F0"/>
                </a:solidFill>
              </a:rPr>
              <a:t>17:17 </a:t>
            </a:r>
            <a:endParaRPr lang="fr-FR" sz="2800" b="1" u="sng" dirty="0" smtClean="0">
              <a:solidFill>
                <a:srgbClr val="00B0F0"/>
              </a:solidFill>
            </a:endParaRPr>
          </a:p>
          <a:p>
            <a:pPr marL="0" indent="0" algn="just">
              <a:buNone/>
            </a:pPr>
            <a:r>
              <a:rPr lang="fr-FR" sz="5400" b="1" i="1" dirty="0" smtClean="0"/>
              <a:t>17	Race </a:t>
            </a:r>
            <a:r>
              <a:rPr lang="fr-FR" sz="5400" b="1" i="1" dirty="0"/>
              <a:t>incrédule et perverse, répondit Jésus, jusques à quand serai-je avec vous ? jusques à quand vous supporterai-je ? Amenez-le-moi ici</a:t>
            </a:r>
            <a:r>
              <a:rPr lang="fr-FR" sz="5400" b="1" i="1" dirty="0" smtClean="0"/>
              <a:t>.</a:t>
            </a:r>
          </a:p>
          <a:p>
            <a:pPr marL="0" indent="0" algn="just">
              <a:buNone/>
            </a:pPr>
            <a:endParaRPr lang="fr-FR" sz="3500" b="1" i="1" dirty="0"/>
          </a:p>
          <a:p>
            <a:pPr marL="0" indent="0" algn="just">
              <a:buNone/>
            </a:pPr>
            <a:r>
              <a:rPr lang="fr-FR" sz="5400" b="1" i="1" dirty="0" smtClean="0"/>
              <a:t>18</a:t>
            </a:r>
            <a:r>
              <a:rPr lang="fr-FR" sz="5400" b="1" i="1" dirty="0"/>
              <a:t>	Jésus parla sévèrement au démon, qui sortit de lui, et l'enfant fut guéri à l'heure même.</a:t>
            </a:r>
          </a:p>
          <a:p>
            <a:pPr marL="0" indent="0">
              <a:buNone/>
            </a:pPr>
            <a:endParaRPr lang="fr-FR" sz="4000" dirty="0"/>
          </a:p>
          <a:p>
            <a:pPr marL="0" indent="0">
              <a:buNone/>
            </a:pPr>
            <a:endParaRPr lang="fr-FR" sz="4000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09CA6E9A-48DB-4D21-BE18-71F3E5D8EDBC}" type="slidenum">
              <a:rPr lang="fr-FR" smtClean="0"/>
              <a:pPr>
                <a:defRPr/>
              </a:pPr>
              <a:t>12</a:t>
            </a:fld>
            <a:endParaRPr lang="fr-FR" dirty="0"/>
          </a:p>
        </p:txBody>
      </p:sp>
      <p:sp>
        <p:nvSpPr>
          <p:cNvPr id="6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pPr>
              <a:defRPr/>
            </a:pPr>
            <a:r>
              <a:rPr lang="fr-FR" dirty="0" err="1" smtClean="0"/>
              <a:t>Rev</a:t>
            </a:r>
            <a:r>
              <a:rPr lang="fr-FR" dirty="0" smtClean="0"/>
              <a:t>. MABADI Guy Gervais (</a:t>
            </a:r>
            <a:r>
              <a:rPr lang="fr-FR" dirty="0" err="1" smtClean="0"/>
              <a:t>Andronicus</a:t>
            </a:r>
            <a:r>
              <a:rPr lang="fr-FR" dirty="0" smtClean="0"/>
              <a:t>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9907098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ce réservé du contenu 2"/>
          <p:cNvSpPr>
            <a:spLocks noGrp="1"/>
          </p:cNvSpPr>
          <p:nvPr>
            <p:ph idx="1"/>
          </p:nvPr>
        </p:nvSpPr>
        <p:spPr>
          <a:xfrm>
            <a:off x="71406" y="116632"/>
            <a:ext cx="8928992" cy="662473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r-FR" sz="2800" b="1" u="sng" dirty="0" smtClean="0">
                <a:solidFill>
                  <a:srgbClr val="00B0F0"/>
                </a:solidFill>
              </a:rPr>
              <a:t>MATTHIEU </a:t>
            </a:r>
            <a:r>
              <a:rPr lang="fr-FR" sz="2800" b="1" u="sng" dirty="0">
                <a:solidFill>
                  <a:srgbClr val="00B0F0"/>
                </a:solidFill>
              </a:rPr>
              <a:t>17:17 </a:t>
            </a:r>
            <a:endParaRPr lang="fr-FR" sz="2800" b="1" u="sng" dirty="0" smtClean="0">
              <a:solidFill>
                <a:srgbClr val="00B0F0"/>
              </a:solidFill>
            </a:endParaRPr>
          </a:p>
          <a:p>
            <a:pPr marL="0" indent="0" algn="just">
              <a:buNone/>
            </a:pPr>
            <a:r>
              <a:rPr lang="fr-FR" sz="5400" b="1" i="1" dirty="0" smtClean="0"/>
              <a:t>17	Race </a:t>
            </a:r>
            <a:r>
              <a:rPr lang="fr-FR" sz="5400" b="1" i="1" dirty="0"/>
              <a:t>incrédule et perverse, répondit Jésus, jusques à quand serai-je avec vous ? jusques à quand vous supporterai-je ? Amenez-le-moi ici</a:t>
            </a:r>
            <a:r>
              <a:rPr lang="fr-FR" sz="5400" b="1" i="1" dirty="0" smtClean="0"/>
              <a:t>.</a:t>
            </a:r>
          </a:p>
          <a:p>
            <a:pPr marL="0" indent="0" algn="just">
              <a:buNone/>
            </a:pPr>
            <a:endParaRPr lang="fr-FR" sz="3500" b="1" i="1" dirty="0"/>
          </a:p>
          <a:p>
            <a:pPr marL="0" indent="0" algn="just">
              <a:buNone/>
            </a:pPr>
            <a:r>
              <a:rPr lang="fr-FR" sz="5400" b="1" i="1" dirty="0" smtClean="0"/>
              <a:t>18</a:t>
            </a:r>
            <a:r>
              <a:rPr lang="fr-FR" sz="5400" b="1" i="1" dirty="0"/>
              <a:t>	Jésus parla sévèrement au démon, qui sortit de lui, et l'enfant fut guéri à l'heure même.</a:t>
            </a:r>
          </a:p>
          <a:p>
            <a:pPr marL="0" indent="0">
              <a:buNone/>
            </a:pPr>
            <a:endParaRPr lang="fr-FR" sz="4000" dirty="0"/>
          </a:p>
          <a:p>
            <a:pPr marL="0" indent="0">
              <a:buNone/>
            </a:pPr>
            <a:endParaRPr lang="fr-FR" sz="4000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09CA6E9A-48DB-4D21-BE18-71F3E5D8EDBC}" type="slidenum">
              <a:rPr lang="fr-FR" smtClean="0"/>
              <a:pPr>
                <a:defRPr/>
              </a:pPr>
              <a:t>13</a:t>
            </a:fld>
            <a:endParaRPr lang="fr-FR" dirty="0"/>
          </a:p>
        </p:txBody>
      </p:sp>
      <p:sp>
        <p:nvSpPr>
          <p:cNvPr id="6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pPr>
              <a:defRPr/>
            </a:pPr>
            <a:r>
              <a:rPr lang="fr-FR" dirty="0" err="1" smtClean="0"/>
              <a:t>Rev</a:t>
            </a:r>
            <a:r>
              <a:rPr lang="fr-FR" dirty="0" smtClean="0"/>
              <a:t>. MABADI Guy Gervais (</a:t>
            </a:r>
            <a:r>
              <a:rPr lang="fr-FR" dirty="0" err="1" smtClean="0"/>
              <a:t>Andronicus</a:t>
            </a:r>
            <a:r>
              <a:rPr lang="fr-FR" dirty="0" smtClean="0"/>
              <a:t>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50321363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ce réservé du contenu 2"/>
          <p:cNvSpPr>
            <a:spLocks noGrp="1"/>
          </p:cNvSpPr>
          <p:nvPr>
            <p:ph idx="1"/>
          </p:nvPr>
        </p:nvSpPr>
        <p:spPr>
          <a:xfrm>
            <a:off x="71406" y="116632"/>
            <a:ext cx="8928992" cy="66247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900" b="1" u="sng" dirty="0" smtClean="0">
                <a:solidFill>
                  <a:srgbClr val="00B0F0"/>
                </a:solidFill>
              </a:rPr>
              <a:t>MATTHIEU </a:t>
            </a:r>
            <a:r>
              <a:rPr lang="fr-FR" sz="2900" b="1" u="sng" dirty="0">
                <a:solidFill>
                  <a:srgbClr val="00B0F0"/>
                </a:solidFill>
              </a:rPr>
              <a:t>17:19 </a:t>
            </a:r>
          </a:p>
          <a:p>
            <a:pPr marL="0" indent="0">
              <a:buNone/>
            </a:pPr>
            <a:r>
              <a:rPr lang="fr-FR" sz="7200" dirty="0" smtClean="0"/>
              <a:t>19</a:t>
            </a:r>
            <a:r>
              <a:rPr lang="fr-FR" sz="7200" dirty="0"/>
              <a:t>	Alors les disciples s'approchèrent de Jésus, et lui dirent en particulier : Pourquoi n'avons-nous pu chasser ce démon ?</a:t>
            </a:r>
          </a:p>
          <a:p>
            <a:pPr marL="0" indent="0">
              <a:buNone/>
            </a:pPr>
            <a:endParaRPr lang="fr-FR" sz="4000" dirty="0"/>
          </a:p>
          <a:p>
            <a:pPr marL="0" indent="0">
              <a:buNone/>
            </a:pPr>
            <a:endParaRPr lang="fr-FR" sz="4000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09CA6E9A-48DB-4D21-BE18-71F3E5D8EDBC}" type="slidenum">
              <a:rPr lang="fr-FR" smtClean="0"/>
              <a:pPr>
                <a:defRPr/>
              </a:pPr>
              <a:t>14</a:t>
            </a:fld>
            <a:endParaRPr lang="fr-FR" dirty="0"/>
          </a:p>
        </p:txBody>
      </p:sp>
      <p:sp>
        <p:nvSpPr>
          <p:cNvPr id="6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pPr>
              <a:defRPr/>
            </a:pPr>
            <a:r>
              <a:rPr lang="fr-FR" dirty="0" err="1" smtClean="0"/>
              <a:t>Rev</a:t>
            </a:r>
            <a:r>
              <a:rPr lang="fr-FR" dirty="0" smtClean="0"/>
              <a:t>. MABADI Guy Gervais (</a:t>
            </a:r>
            <a:r>
              <a:rPr lang="fr-FR" dirty="0" err="1" smtClean="0"/>
              <a:t>Andronicus</a:t>
            </a:r>
            <a:r>
              <a:rPr lang="fr-FR" dirty="0" smtClean="0"/>
              <a:t>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68048402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ce réservé du contenu 2"/>
          <p:cNvSpPr>
            <a:spLocks noGrp="1"/>
          </p:cNvSpPr>
          <p:nvPr>
            <p:ph idx="1"/>
          </p:nvPr>
        </p:nvSpPr>
        <p:spPr>
          <a:xfrm>
            <a:off x="71406" y="116632"/>
            <a:ext cx="8928992" cy="66247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900" b="1" u="sng" dirty="0" smtClean="0">
                <a:solidFill>
                  <a:srgbClr val="00B0F0"/>
                </a:solidFill>
              </a:rPr>
              <a:t>MATTHIEU 17:20</a:t>
            </a:r>
            <a:endParaRPr lang="fr-FR" sz="4800" dirty="0"/>
          </a:p>
          <a:p>
            <a:pPr marL="0" indent="0" algn="just">
              <a:buNone/>
            </a:pPr>
            <a:r>
              <a:rPr lang="fr-FR" sz="5400" dirty="0" smtClean="0"/>
              <a:t>20</a:t>
            </a:r>
            <a:r>
              <a:rPr lang="fr-FR" sz="5400" dirty="0"/>
              <a:t>	C'est à cause de votre incrédulité, leur dit Jésus. Je vous le dis en vérité, si vous aviez de la foi comme un grain de sénevé, vous diriez à cette montagne : Transporte-toi d'ici là, et elle se transporterait ; rien ne vous serait impossible.</a:t>
            </a:r>
          </a:p>
          <a:p>
            <a:pPr marL="0" indent="0">
              <a:buNone/>
            </a:pPr>
            <a:endParaRPr lang="fr-FR" sz="4000" dirty="0"/>
          </a:p>
          <a:p>
            <a:pPr marL="0" indent="0">
              <a:buNone/>
            </a:pPr>
            <a:endParaRPr lang="fr-FR" sz="4000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09CA6E9A-48DB-4D21-BE18-71F3E5D8EDBC}" type="slidenum">
              <a:rPr lang="fr-FR" smtClean="0"/>
              <a:pPr>
                <a:defRPr/>
              </a:pPr>
              <a:t>15</a:t>
            </a:fld>
            <a:endParaRPr lang="fr-FR" dirty="0"/>
          </a:p>
        </p:txBody>
      </p:sp>
      <p:sp>
        <p:nvSpPr>
          <p:cNvPr id="6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pPr>
              <a:defRPr/>
            </a:pPr>
            <a:r>
              <a:rPr lang="fr-FR" dirty="0" err="1" smtClean="0"/>
              <a:t>Rev</a:t>
            </a:r>
            <a:r>
              <a:rPr lang="fr-FR" dirty="0" smtClean="0"/>
              <a:t>. MABADI Guy Gervais (</a:t>
            </a:r>
            <a:r>
              <a:rPr lang="fr-FR" dirty="0" err="1" smtClean="0"/>
              <a:t>Andronicus</a:t>
            </a:r>
            <a:r>
              <a:rPr lang="fr-FR" dirty="0" smtClean="0"/>
              <a:t>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60083545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ce réservé du contenu 2"/>
          <p:cNvSpPr>
            <a:spLocks noGrp="1"/>
          </p:cNvSpPr>
          <p:nvPr>
            <p:ph idx="1"/>
          </p:nvPr>
        </p:nvSpPr>
        <p:spPr>
          <a:xfrm>
            <a:off x="71406" y="116632"/>
            <a:ext cx="8928992" cy="66247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900" b="1" u="sng" dirty="0" smtClean="0">
                <a:solidFill>
                  <a:srgbClr val="00B0F0"/>
                </a:solidFill>
              </a:rPr>
              <a:t>MATTHIEU 17:21 </a:t>
            </a:r>
            <a:endParaRPr lang="fr-FR" sz="4800" dirty="0"/>
          </a:p>
          <a:p>
            <a:pPr marL="0" indent="0">
              <a:buNone/>
            </a:pPr>
            <a:r>
              <a:rPr lang="fr-FR" sz="8800" dirty="0" smtClean="0"/>
              <a:t>21</a:t>
            </a:r>
            <a:r>
              <a:rPr lang="fr-FR" sz="8800" dirty="0"/>
              <a:t>	Mais cette sorte de démon ne sort que par la prière et par le jeûne.</a:t>
            </a:r>
          </a:p>
          <a:p>
            <a:pPr marL="0" indent="0">
              <a:buNone/>
            </a:pPr>
            <a:endParaRPr lang="fr-FR" sz="4000" dirty="0"/>
          </a:p>
          <a:p>
            <a:pPr marL="0" indent="0">
              <a:buNone/>
            </a:pPr>
            <a:endParaRPr lang="fr-FR" sz="4000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09CA6E9A-48DB-4D21-BE18-71F3E5D8EDBC}" type="slidenum">
              <a:rPr lang="fr-FR" smtClean="0"/>
              <a:pPr>
                <a:defRPr/>
              </a:pPr>
              <a:t>16</a:t>
            </a:fld>
            <a:endParaRPr lang="fr-FR" dirty="0"/>
          </a:p>
        </p:txBody>
      </p:sp>
      <p:sp>
        <p:nvSpPr>
          <p:cNvPr id="6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pPr>
              <a:defRPr/>
            </a:pPr>
            <a:r>
              <a:rPr lang="fr-FR" dirty="0" err="1" smtClean="0"/>
              <a:t>Rev</a:t>
            </a:r>
            <a:r>
              <a:rPr lang="fr-FR" dirty="0" smtClean="0"/>
              <a:t>. MABADI Guy Gervais (</a:t>
            </a:r>
            <a:r>
              <a:rPr lang="fr-FR" dirty="0" err="1" smtClean="0"/>
              <a:t>Andronicus</a:t>
            </a:r>
            <a:r>
              <a:rPr lang="fr-FR" dirty="0" smtClean="0"/>
              <a:t>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89833372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ce réservé du contenu 2"/>
          <p:cNvSpPr>
            <a:spLocks noGrp="1"/>
          </p:cNvSpPr>
          <p:nvPr>
            <p:ph idx="1"/>
          </p:nvPr>
        </p:nvSpPr>
        <p:spPr>
          <a:xfrm>
            <a:off x="71406" y="116632"/>
            <a:ext cx="8928992" cy="66247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2800" b="1" u="sng" cap="all" dirty="0" smtClean="0">
                <a:solidFill>
                  <a:srgbClr val="00B0F0"/>
                </a:solidFill>
              </a:rPr>
              <a:t>POURQUOI PRIER?</a:t>
            </a:r>
          </a:p>
          <a:p>
            <a:pPr>
              <a:buNone/>
            </a:pPr>
            <a:endParaRPr lang="fr-FR" sz="2800" b="1" u="sng" dirty="0">
              <a:solidFill>
                <a:srgbClr val="00B0F0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fr-FR" sz="3600" dirty="0" smtClean="0"/>
              <a:t>Jésus l’a enseigné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sz="3600" dirty="0" smtClean="0"/>
              <a:t>C’est le moyen d’obtenir quelque chose de Dieu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sz="3600" dirty="0"/>
              <a:t> </a:t>
            </a:r>
            <a:r>
              <a:rPr lang="fr-FR" sz="3600" dirty="0" smtClean="0"/>
              <a:t>Les saints priaient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sz="3600" dirty="0" smtClean="0"/>
              <a:t>Il y a de la joie dans la prière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sz="3600" dirty="0" smtClean="0"/>
              <a:t>La prière délivre de toute affliction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sz="3600" dirty="0" smtClean="0"/>
              <a:t>Elle ouvre les trésors de la sagesse de Dieu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sz="3600" dirty="0" smtClean="0"/>
              <a:t>C’est un accès à la puissance de Dieu</a:t>
            </a:r>
            <a:endParaRPr lang="fr-FR" sz="3600" dirty="0" smtClean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09CA6E9A-48DB-4D21-BE18-71F3E5D8EDBC}" type="slidenum">
              <a:rPr lang="fr-FR" smtClean="0"/>
              <a:pPr>
                <a:defRPr/>
              </a:pPr>
              <a:t>17</a:t>
            </a:fld>
            <a:endParaRPr lang="fr-FR" dirty="0"/>
          </a:p>
        </p:txBody>
      </p:sp>
      <p:sp>
        <p:nvSpPr>
          <p:cNvPr id="6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pPr>
              <a:defRPr/>
            </a:pPr>
            <a:r>
              <a:rPr lang="fr-FR" dirty="0" err="1" smtClean="0"/>
              <a:t>Rev</a:t>
            </a:r>
            <a:r>
              <a:rPr lang="fr-FR" dirty="0" smtClean="0"/>
              <a:t>. MABADI Guy Gervais (</a:t>
            </a:r>
            <a:r>
              <a:rPr lang="fr-FR" dirty="0" err="1" smtClean="0"/>
              <a:t>Andronicus</a:t>
            </a:r>
            <a:r>
              <a:rPr lang="fr-FR" dirty="0" smtClean="0"/>
              <a:t>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32298605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ce réservé du contenu 2"/>
          <p:cNvSpPr>
            <a:spLocks noGrp="1"/>
          </p:cNvSpPr>
          <p:nvPr>
            <p:ph idx="1"/>
          </p:nvPr>
        </p:nvSpPr>
        <p:spPr>
          <a:xfrm>
            <a:off x="71406" y="116632"/>
            <a:ext cx="8928992" cy="66247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800" b="1" u="sng" cap="all" dirty="0" smtClean="0">
                <a:solidFill>
                  <a:schemeClr val="accent6">
                    <a:lumMod val="75000"/>
                  </a:schemeClr>
                </a:solidFill>
              </a:rPr>
              <a:t>Jésus </a:t>
            </a:r>
            <a:r>
              <a:rPr lang="fr-FR" sz="2800" b="1" u="sng" cap="all" dirty="0">
                <a:solidFill>
                  <a:schemeClr val="accent6">
                    <a:lumMod val="75000"/>
                  </a:schemeClr>
                </a:solidFill>
              </a:rPr>
              <a:t>l’a </a:t>
            </a:r>
            <a:r>
              <a:rPr lang="fr-FR" sz="2800" b="1" u="sng" cap="all" dirty="0" smtClean="0">
                <a:solidFill>
                  <a:schemeClr val="accent6">
                    <a:lumMod val="75000"/>
                  </a:schemeClr>
                </a:solidFill>
              </a:rPr>
              <a:t>enseigné</a:t>
            </a:r>
          </a:p>
          <a:p>
            <a:pPr marL="0" indent="0">
              <a:buNone/>
            </a:pPr>
            <a:endParaRPr lang="fr-FR" sz="2800" b="1" u="sng" cap="all" dirty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fr-FR" sz="4400" b="1" u="sng" cap="all" dirty="0" smtClean="0">
                <a:solidFill>
                  <a:srgbClr val="00B0F0"/>
                </a:solidFill>
              </a:rPr>
              <a:t>MATTHIEU </a:t>
            </a:r>
            <a:r>
              <a:rPr lang="fr-FR" sz="4400" b="1" u="sng" cap="all" dirty="0">
                <a:solidFill>
                  <a:srgbClr val="00B0F0"/>
                </a:solidFill>
              </a:rPr>
              <a:t>26:41 </a:t>
            </a:r>
            <a:endParaRPr lang="fr-FR" sz="4400" b="1" u="sng" cap="all" dirty="0" smtClean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fr-FR" sz="6600" dirty="0" smtClean="0"/>
              <a:t>41</a:t>
            </a:r>
            <a:r>
              <a:rPr lang="fr-FR" sz="6600" dirty="0"/>
              <a:t>	Veillez et priez, afin que vous ne tombiez pas dans la tentation ; l'esprit est bien disposé, mais la chair est faible.</a:t>
            </a:r>
          </a:p>
          <a:p>
            <a:pPr marL="0" indent="0">
              <a:buNone/>
            </a:pPr>
            <a:endParaRPr lang="fr-FR" sz="2800" b="1" u="sng" cap="all" dirty="0">
              <a:solidFill>
                <a:srgbClr val="00B0F0"/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09CA6E9A-48DB-4D21-BE18-71F3E5D8EDBC}" type="slidenum">
              <a:rPr lang="fr-FR" smtClean="0"/>
              <a:pPr>
                <a:defRPr/>
              </a:pPr>
              <a:t>18</a:t>
            </a:fld>
            <a:endParaRPr lang="fr-FR" dirty="0"/>
          </a:p>
        </p:txBody>
      </p:sp>
      <p:sp>
        <p:nvSpPr>
          <p:cNvPr id="6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pPr>
              <a:defRPr/>
            </a:pPr>
            <a:r>
              <a:rPr lang="fr-FR" dirty="0" err="1" smtClean="0"/>
              <a:t>Rev</a:t>
            </a:r>
            <a:r>
              <a:rPr lang="fr-FR" dirty="0" smtClean="0"/>
              <a:t>. MABADI Guy Gervais (</a:t>
            </a:r>
            <a:r>
              <a:rPr lang="fr-FR" dirty="0" err="1" smtClean="0"/>
              <a:t>Andronicus</a:t>
            </a:r>
            <a:r>
              <a:rPr lang="fr-FR" dirty="0" smtClean="0"/>
              <a:t>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0740026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ce réservé du contenu 2"/>
          <p:cNvSpPr>
            <a:spLocks noGrp="1"/>
          </p:cNvSpPr>
          <p:nvPr>
            <p:ph idx="1"/>
          </p:nvPr>
        </p:nvSpPr>
        <p:spPr>
          <a:xfrm>
            <a:off x="71406" y="116632"/>
            <a:ext cx="8928992" cy="662473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fr-FR" sz="2800" b="1" u="sng" cap="all" dirty="0" smtClean="0">
                <a:solidFill>
                  <a:schemeClr val="accent6">
                    <a:lumMod val="75000"/>
                  </a:schemeClr>
                </a:solidFill>
              </a:rPr>
              <a:t>C’est </a:t>
            </a:r>
            <a:r>
              <a:rPr lang="fr-FR" sz="2800" b="1" u="sng" cap="all" dirty="0">
                <a:solidFill>
                  <a:schemeClr val="accent6">
                    <a:lumMod val="75000"/>
                  </a:schemeClr>
                </a:solidFill>
              </a:rPr>
              <a:t>le moyen d’obtenir quelque chose de </a:t>
            </a:r>
            <a:r>
              <a:rPr lang="fr-FR" sz="2800" b="1" u="sng" cap="all" dirty="0" smtClean="0">
                <a:solidFill>
                  <a:schemeClr val="accent6">
                    <a:lumMod val="75000"/>
                  </a:schemeClr>
                </a:solidFill>
              </a:rPr>
              <a:t>Dieu</a:t>
            </a:r>
          </a:p>
          <a:p>
            <a:pPr marL="0" indent="0">
              <a:buNone/>
            </a:pPr>
            <a:endParaRPr lang="fr-FR" sz="2800" b="1" u="sng" cap="all" dirty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fr-FR" sz="4400" b="1" u="sng" cap="all" dirty="0" smtClean="0">
                <a:solidFill>
                  <a:srgbClr val="00B0F0"/>
                </a:solidFill>
              </a:rPr>
              <a:t>JACQUES </a:t>
            </a:r>
            <a:r>
              <a:rPr lang="fr-FR" sz="4400" b="1" u="sng" cap="all" dirty="0">
                <a:solidFill>
                  <a:srgbClr val="00B0F0"/>
                </a:solidFill>
              </a:rPr>
              <a:t>4:2 </a:t>
            </a:r>
            <a:endParaRPr lang="fr-FR" sz="4400" b="1" u="sng" cap="all" dirty="0" smtClean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fr-FR" sz="6600" dirty="0" smtClean="0"/>
              <a:t>2</a:t>
            </a:r>
            <a:r>
              <a:rPr lang="fr-FR" sz="6600" dirty="0"/>
              <a:t>	Vous convoitez, et vous ne possédez pas ; vous êtes meurtriers et envieux, et vous ne pouvez pas obtenir ; vous avez des querelles et des luttes, et vous ne possédez pas, parce que vous ne demandez pas.</a:t>
            </a:r>
          </a:p>
          <a:p>
            <a:pPr marL="0" indent="0">
              <a:buNone/>
            </a:pPr>
            <a:endParaRPr lang="fr-FR" sz="2800" b="1" u="sng" cap="all" dirty="0">
              <a:solidFill>
                <a:srgbClr val="00B0F0"/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09CA6E9A-48DB-4D21-BE18-71F3E5D8EDBC}" type="slidenum">
              <a:rPr lang="fr-FR" smtClean="0"/>
              <a:pPr>
                <a:defRPr/>
              </a:pPr>
              <a:t>19</a:t>
            </a:fld>
            <a:endParaRPr lang="fr-FR" dirty="0"/>
          </a:p>
        </p:txBody>
      </p:sp>
      <p:sp>
        <p:nvSpPr>
          <p:cNvPr id="6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pPr>
              <a:defRPr/>
            </a:pPr>
            <a:r>
              <a:rPr lang="fr-FR" dirty="0" err="1" smtClean="0"/>
              <a:t>Rev</a:t>
            </a:r>
            <a:r>
              <a:rPr lang="fr-FR" dirty="0" smtClean="0"/>
              <a:t>. MABADI Guy Gervais (</a:t>
            </a:r>
            <a:r>
              <a:rPr lang="fr-FR" dirty="0" err="1" smtClean="0"/>
              <a:t>Andronicus</a:t>
            </a:r>
            <a:r>
              <a:rPr lang="fr-FR" dirty="0" smtClean="0"/>
              <a:t>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76512606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ce réservé du contenu 2"/>
          <p:cNvSpPr>
            <a:spLocks noGrp="1"/>
          </p:cNvSpPr>
          <p:nvPr>
            <p:ph idx="1"/>
          </p:nvPr>
        </p:nvSpPr>
        <p:spPr>
          <a:xfrm>
            <a:off x="71406" y="116632"/>
            <a:ext cx="8928992" cy="66247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800" b="1" u="sng" dirty="0" smtClean="0">
                <a:solidFill>
                  <a:srgbClr val="00B0F0"/>
                </a:solidFill>
              </a:rPr>
              <a:t>MATTHIEU 7:7-9</a:t>
            </a:r>
          </a:p>
          <a:p>
            <a:pPr marL="0" indent="0" algn="just">
              <a:buNone/>
            </a:pPr>
            <a:r>
              <a:rPr lang="fr-FR" sz="4000" b="1" i="1" dirty="0" smtClean="0"/>
              <a:t>7 </a:t>
            </a:r>
            <a:r>
              <a:rPr lang="fr-FR" sz="40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Demandez</a:t>
            </a:r>
            <a:r>
              <a:rPr lang="fr-FR" sz="4000" b="1" i="1" dirty="0" smtClean="0"/>
              <a:t>, et l'on vous donnera ; </a:t>
            </a:r>
            <a:r>
              <a:rPr lang="fr-FR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cherchez, </a:t>
            </a:r>
            <a:r>
              <a:rPr lang="fr-FR" sz="4000" b="1" i="1" dirty="0" smtClean="0"/>
              <a:t>et vous trouverez ; </a:t>
            </a:r>
            <a:r>
              <a:rPr lang="fr-FR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frappez</a:t>
            </a:r>
            <a:r>
              <a:rPr lang="fr-FR" sz="4000" b="1" i="1" dirty="0" smtClean="0"/>
              <a:t>, et l'on vous ouvrira.</a:t>
            </a:r>
          </a:p>
          <a:p>
            <a:pPr marL="0" indent="0" algn="just">
              <a:buNone/>
            </a:pPr>
            <a:endParaRPr lang="fr-FR" sz="4000" b="1" i="1" dirty="0"/>
          </a:p>
          <a:p>
            <a:pPr marL="0" indent="0" algn="just">
              <a:buNone/>
            </a:pPr>
            <a:r>
              <a:rPr lang="fr-FR" sz="4000" b="1" i="1" dirty="0"/>
              <a:t>8</a:t>
            </a:r>
            <a:r>
              <a:rPr lang="fr-FR" sz="4000" b="1" i="1" dirty="0"/>
              <a:t> </a:t>
            </a:r>
            <a:r>
              <a:rPr lang="fr-FR" sz="4000" b="1" i="1" dirty="0"/>
              <a:t>Car </a:t>
            </a:r>
            <a:r>
              <a:rPr lang="fr-FR" sz="4000" b="1" i="1" dirty="0"/>
              <a:t>quiconque demande reçoit, celui qui cherche trouve, et l'on ouvre à celui qui frappe</a:t>
            </a:r>
            <a:r>
              <a:rPr lang="fr-FR" sz="4000" b="1" i="1" dirty="0" smtClean="0"/>
              <a:t>.</a:t>
            </a:r>
          </a:p>
          <a:p>
            <a:pPr marL="0" indent="0" algn="just">
              <a:buNone/>
            </a:pPr>
            <a:endParaRPr lang="fr-FR" sz="4000" b="1" i="1" dirty="0"/>
          </a:p>
          <a:p>
            <a:pPr marL="0" indent="0" algn="just">
              <a:buNone/>
            </a:pPr>
            <a:r>
              <a:rPr lang="fr-FR" sz="4000" b="1" i="1" dirty="0"/>
              <a:t>9 Lequel </a:t>
            </a:r>
            <a:r>
              <a:rPr lang="fr-FR" sz="4000" b="1" i="1" dirty="0"/>
              <a:t>de vous donnera une pierre à son fils, s'il lui demande du pain </a:t>
            </a:r>
            <a:r>
              <a:rPr lang="fr-FR" sz="4000" b="1" i="1" dirty="0" smtClean="0"/>
              <a:t>?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09CA6E9A-48DB-4D21-BE18-71F3E5D8EDBC}" type="slidenum">
              <a:rPr lang="fr-FR" smtClean="0"/>
              <a:pPr>
                <a:defRPr/>
              </a:pPr>
              <a:t>2</a:t>
            </a:fld>
            <a:endParaRPr lang="fr-FR" dirty="0"/>
          </a:p>
        </p:txBody>
      </p:sp>
      <p:sp>
        <p:nvSpPr>
          <p:cNvPr id="6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pPr>
              <a:defRPr/>
            </a:pPr>
            <a:r>
              <a:rPr lang="fr-FR" dirty="0" err="1" smtClean="0"/>
              <a:t>Rev</a:t>
            </a:r>
            <a:r>
              <a:rPr lang="fr-FR" dirty="0" smtClean="0"/>
              <a:t>. MABADI Guy Gervais (</a:t>
            </a:r>
            <a:r>
              <a:rPr lang="fr-FR" dirty="0" err="1" smtClean="0"/>
              <a:t>Andronicus</a:t>
            </a:r>
            <a:r>
              <a:rPr lang="fr-FR" dirty="0" smtClean="0"/>
              <a:t>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54729969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ce réservé du contenu 2"/>
          <p:cNvSpPr>
            <a:spLocks noGrp="1"/>
          </p:cNvSpPr>
          <p:nvPr>
            <p:ph idx="1"/>
          </p:nvPr>
        </p:nvSpPr>
        <p:spPr>
          <a:xfrm>
            <a:off x="71406" y="116632"/>
            <a:ext cx="8928992" cy="66247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800" b="1" u="sng" cap="all" dirty="0" smtClean="0">
                <a:solidFill>
                  <a:schemeClr val="accent6">
                    <a:lumMod val="75000"/>
                  </a:schemeClr>
                </a:solidFill>
              </a:rPr>
              <a:t>Les </a:t>
            </a:r>
            <a:r>
              <a:rPr lang="fr-FR" sz="2800" b="1" u="sng" cap="all" dirty="0">
                <a:solidFill>
                  <a:schemeClr val="accent6">
                    <a:lumMod val="75000"/>
                  </a:schemeClr>
                </a:solidFill>
              </a:rPr>
              <a:t>saints </a:t>
            </a:r>
            <a:r>
              <a:rPr lang="fr-FR" sz="2800" b="1" u="sng" cap="all" dirty="0" smtClean="0">
                <a:solidFill>
                  <a:schemeClr val="accent6">
                    <a:lumMod val="75000"/>
                  </a:schemeClr>
                </a:solidFill>
              </a:rPr>
              <a:t>priaient</a:t>
            </a:r>
          </a:p>
          <a:p>
            <a:pPr marL="0" indent="0">
              <a:buNone/>
            </a:pPr>
            <a:endParaRPr lang="fr-FR" sz="2800" b="1" u="sng" cap="all" dirty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fr-FR" sz="4400" b="1" u="sng" cap="all" dirty="0" smtClean="0">
                <a:solidFill>
                  <a:srgbClr val="00B0F0"/>
                </a:solidFill>
              </a:rPr>
              <a:t>I </a:t>
            </a:r>
            <a:r>
              <a:rPr lang="fr-FR" sz="4400" b="1" u="sng" cap="all" dirty="0">
                <a:solidFill>
                  <a:srgbClr val="00B0F0"/>
                </a:solidFill>
              </a:rPr>
              <a:t>SAMUEL 12:23 </a:t>
            </a:r>
            <a:r>
              <a:rPr lang="fr-FR" sz="5400" dirty="0"/>
              <a:t>	</a:t>
            </a:r>
            <a:endParaRPr lang="fr-FR" sz="5400" dirty="0" smtClean="0"/>
          </a:p>
          <a:p>
            <a:pPr marL="0" indent="0">
              <a:buNone/>
            </a:pPr>
            <a:r>
              <a:rPr lang="fr-FR" sz="5400" dirty="0" smtClean="0"/>
              <a:t>23</a:t>
            </a:r>
            <a:r>
              <a:rPr lang="fr-FR" sz="5400" dirty="0"/>
              <a:t>	Loin de moi aussi de pécher contre l'Éternel, de cesser de prier pour vous ! Je vous enseignerai le bon et le droit chemin.</a:t>
            </a:r>
          </a:p>
          <a:p>
            <a:pPr marL="0" indent="0">
              <a:buNone/>
            </a:pPr>
            <a:endParaRPr lang="fr-FR" sz="2800" b="1" u="sng" cap="all" dirty="0">
              <a:solidFill>
                <a:srgbClr val="00B0F0"/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09CA6E9A-48DB-4D21-BE18-71F3E5D8EDBC}" type="slidenum">
              <a:rPr lang="fr-FR" smtClean="0"/>
              <a:pPr>
                <a:defRPr/>
              </a:pPr>
              <a:t>20</a:t>
            </a:fld>
            <a:endParaRPr lang="fr-FR" dirty="0"/>
          </a:p>
        </p:txBody>
      </p:sp>
      <p:sp>
        <p:nvSpPr>
          <p:cNvPr id="6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pPr>
              <a:defRPr/>
            </a:pPr>
            <a:r>
              <a:rPr lang="fr-FR" dirty="0" err="1" smtClean="0"/>
              <a:t>Rev</a:t>
            </a:r>
            <a:r>
              <a:rPr lang="fr-FR" dirty="0" smtClean="0"/>
              <a:t>. MABADI Guy Gervais (</a:t>
            </a:r>
            <a:r>
              <a:rPr lang="fr-FR" dirty="0" err="1" smtClean="0"/>
              <a:t>Andronicus</a:t>
            </a:r>
            <a:r>
              <a:rPr lang="fr-FR" dirty="0" smtClean="0"/>
              <a:t>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49460896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ce réservé du contenu 2"/>
          <p:cNvSpPr>
            <a:spLocks noGrp="1"/>
          </p:cNvSpPr>
          <p:nvPr>
            <p:ph idx="1"/>
          </p:nvPr>
        </p:nvSpPr>
        <p:spPr>
          <a:xfrm>
            <a:off x="71406" y="116632"/>
            <a:ext cx="8928992" cy="66247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800" b="1" u="sng" cap="all" dirty="0">
                <a:solidFill>
                  <a:schemeClr val="accent6">
                    <a:lumMod val="75000"/>
                  </a:schemeClr>
                </a:solidFill>
              </a:rPr>
              <a:t>Il </a:t>
            </a:r>
            <a:r>
              <a:rPr lang="fr-FR" sz="2800" b="1" u="sng" cap="all" dirty="0">
                <a:solidFill>
                  <a:schemeClr val="accent6">
                    <a:lumMod val="75000"/>
                  </a:schemeClr>
                </a:solidFill>
              </a:rPr>
              <a:t>y a </a:t>
            </a:r>
            <a:r>
              <a:rPr lang="fr-FR" sz="2800" b="1" u="sng" cap="all" dirty="0">
                <a:solidFill>
                  <a:schemeClr val="accent6">
                    <a:lumMod val="75000"/>
                  </a:schemeClr>
                </a:solidFill>
              </a:rPr>
              <a:t>de la joie dans la prière</a:t>
            </a:r>
          </a:p>
          <a:p>
            <a:pPr marL="0" indent="0">
              <a:buNone/>
            </a:pPr>
            <a:endParaRPr lang="fr-FR" sz="2800" b="1" u="sng" cap="all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fr-FR" sz="4400" b="1" u="sng" cap="all" dirty="0" smtClean="0">
                <a:solidFill>
                  <a:srgbClr val="00B0F0"/>
                </a:solidFill>
              </a:rPr>
              <a:t>JEAN </a:t>
            </a:r>
            <a:r>
              <a:rPr lang="fr-FR" sz="4400" b="1" u="sng" cap="all" dirty="0">
                <a:solidFill>
                  <a:srgbClr val="00B0F0"/>
                </a:solidFill>
              </a:rPr>
              <a:t>16:24 </a:t>
            </a:r>
            <a:endParaRPr lang="fr-FR" sz="4400" b="1" u="sng" cap="all" dirty="0" smtClean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fr-FR" sz="5400" dirty="0" smtClean="0"/>
              <a:t>24</a:t>
            </a:r>
            <a:r>
              <a:rPr lang="fr-FR" sz="5400" dirty="0"/>
              <a:t>	Jusqu'à présent vous n'avez rien demandé en mon nom. </a:t>
            </a:r>
            <a:r>
              <a:rPr lang="fr-FR" sz="5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Demandez, et vous recevrez, afin que votre joie soit parfaite</a:t>
            </a:r>
            <a:r>
              <a:rPr lang="fr-FR" sz="5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fr-FR" sz="54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fr-FR" sz="2800" b="1" u="sng" cap="all" dirty="0">
              <a:solidFill>
                <a:srgbClr val="00B0F0"/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09CA6E9A-48DB-4D21-BE18-71F3E5D8EDBC}" type="slidenum">
              <a:rPr lang="fr-FR" smtClean="0"/>
              <a:pPr>
                <a:defRPr/>
              </a:pPr>
              <a:t>21</a:t>
            </a:fld>
            <a:endParaRPr lang="fr-FR" dirty="0"/>
          </a:p>
        </p:txBody>
      </p:sp>
      <p:sp>
        <p:nvSpPr>
          <p:cNvPr id="6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pPr>
              <a:defRPr/>
            </a:pPr>
            <a:r>
              <a:rPr lang="fr-FR" dirty="0" err="1" smtClean="0"/>
              <a:t>Rev</a:t>
            </a:r>
            <a:r>
              <a:rPr lang="fr-FR" dirty="0" smtClean="0"/>
              <a:t>. MABADI Guy Gervais (</a:t>
            </a:r>
            <a:r>
              <a:rPr lang="fr-FR" dirty="0" err="1" smtClean="0"/>
              <a:t>Andronicus</a:t>
            </a:r>
            <a:r>
              <a:rPr lang="fr-FR" dirty="0" smtClean="0"/>
              <a:t>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67744511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ce réservé du contenu 2"/>
          <p:cNvSpPr>
            <a:spLocks noGrp="1"/>
          </p:cNvSpPr>
          <p:nvPr>
            <p:ph idx="1"/>
          </p:nvPr>
        </p:nvSpPr>
        <p:spPr>
          <a:xfrm>
            <a:off x="71406" y="116632"/>
            <a:ext cx="8928992" cy="66247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800" b="1" u="sng" cap="all" dirty="0" smtClean="0">
                <a:solidFill>
                  <a:schemeClr val="accent6">
                    <a:lumMod val="75000"/>
                  </a:schemeClr>
                </a:solidFill>
              </a:rPr>
              <a:t>La </a:t>
            </a:r>
            <a:r>
              <a:rPr lang="fr-FR" sz="2800" b="1" u="sng" cap="all" dirty="0">
                <a:solidFill>
                  <a:schemeClr val="accent6">
                    <a:lumMod val="75000"/>
                  </a:schemeClr>
                </a:solidFill>
              </a:rPr>
              <a:t>prière délivre de toute affliction</a:t>
            </a:r>
          </a:p>
          <a:p>
            <a:pPr marL="0" indent="0">
              <a:buNone/>
            </a:pPr>
            <a:endParaRPr lang="fr-FR" sz="2800" b="1" u="sng" cap="all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fr-FR" sz="4400" b="1" u="sng" cap="all" dirty="0" smtClean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fr-FR" sz="4400" b="1" u="sng" cap="all" dirty="0" smtClean="0">
                <a:solidFill>
                  <a:srgbClr val="00B0F0"/>
                </a:solidFill>
              </a:rPr>
              <a:t>PSAUMES </a:t>
            </a:r>
            <a:r>
              <a:rPr lang="fr-FR" sz="4400" b="1" u="sng" cap="all" dirty="0">
                <a:solidFill>
                  <a:srgbClr val="00B0F0"/>
                </a:solidFill>
              </a:rPr>
              <a:t>34:7 </a:t>
            </a:r>
            <a:endParaRPr lang="fr-FR" sz="5400" dirty="0" smtClean="0"/>
          </a:p>
          <a:p>
            <a:pPr marL="0" indent="0">
              <a:buNone/>
            </a:pPr>
            <a:r>
              <a:rPr lang="fr-FR" sz="5400" dirty="0" smtClean="0"/>
              <a:t>7</a:t>
            </a:r>
            <a:r>
              <a:rPr lang="fr-FR" sz="5400" dirty="0"/>
              <a:t>	Quand un malheureux crie, l'Éternel entend, Et il le sauve de toutes ses détresses.</a:t>
            </a:r>
          </a:p>
          <a:p>
            <a:pPr marL="0" indent="0">
              <a:buNone/>
            </a:pPr>
            <a:endParaRPr lang="fr-FR" sz="2800" b="1" u="sng" cap="all" dirty="0">
              <a:solidFill>
                <a:srgbClr val="00B0F0"/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09CA6E9A-48DB-4D21-BE18-71F3E5D8EDBC}" type="slidenum">
              <a:rPr lang="fr-FR" smtClean="0"/>
              <a:pPr>
                <a:defRPr/>
              </a:pPr>
              <a:t>22</a:t>
            </a:fld>
            <a:endParaRPr lang="fr-FR" dirty="0"/>
          </a:p>
        </p:txBody>
      </p:sp>
      <p:sp>
        <p:nvSpPr>
          <p:cNvPr id="6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pPr>
              <a:defRPr/>
            </a:pPr>
            <a:r>
              <a:rPr lang="fr-FR" dirty="0" err="1" smtClean="0"/>
              <a:t>Rev</a:t>
            </a:r>
            <a:r>
              <a:rPr lang="fr-FR" dirty="0" smtClean="0"/>
              <a:t>. MABADI Guy Gervais (</a:t>
            </a:r>
            <a:r>
              <a:rPr lang="fr-FR" dirty="0" err="1" smtClean="0"/>
              <a:t>Andronicus</a:t>
            </a:r>
            <a:r>
              <a:rPr lang="fr-FR" dirty="0" smtClean="0"/>
              <a:t>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03029334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ce réservé du contenu 2"/>
          <p:cNvSpPr>
            <a:spLocks noGrp="1"/>
          </p:cNvSpPr>
          <p:nvPr>
            <p:ph idx="1"/>
          </p:nvPr>
        </p:nvSpPr>
        <p:spPr>
          <a:xfrm>
            <a:off x="71406" y="116632"/>
            <a:ext cx="8928992" cy="66247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800" b="1" u="sng" cap="all" dirty="0" smtClean="0">
                <a:solidFill>
                  <a:schemeClr val="accent6">
                    <a:lumMod val="75000"/>
                  </a:schemeClr>
                </a:solidFill>
              </a:rPr>
              <a:t>Elle </a:t>
            </a:r>
            <a:r>
              <a:rPr lang="fr-FR" sz="2800" b="1" u="sng" cap="all" dirty="0">
                <a:solidFill>
                  <a:schemeClr val="accent6">
                    <a:lumMod val="75000"/>
                  </a:schemeClr>
                </a:solidFill>
              </a:rPr>
              <a:t>ouvre les trésors de la sagesse de </a:t>
            </a:r>
            <a:r>
              <a:rPr lang="fr-FR" sz="2800" b="1" u="sng" cap="all" dirty="0" smtClean="0">
                <a:solidFill>
                  <a:schemeClr val="accent6">
                    <a:lumMod val="75000"/>
                  </a:schemeClr>
                </a:solidFill>
              </a:rPr>
              <a:t>Dieu</a:t>
            </a:r>
            <a:endParaRPr lang="fr-FR" sz="4400" b="1" u="sng" cap="all" dirty="0" smtClean="0">
              <a:solidFill>
                <a:srgbClr val="00B0F0"/>
              </a:solidFill>
            </a:endParaRPr>
          </a:p>
          <a:p>
            <a:pPr marL="0" indent="0">
              <a:buNone/>
            </a:pPr>
            <a:endParaRPr lang="fr-FR" sz="1800" b="1" u="sng" cap="all" dirty="0" smtClean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fr-FR" sz="4400" b="1" u="sng" cap="all" dirty="0" smtClean="0">
                <a:solidFill>
                  <a:srgbClr val="00B0F0"/>
                </a:solidFill>
              </a:rPr>
              <a:t>JACQUES </a:t>
            </a:r>
            <a:r>
              <a:rPr lang="fr-FR" sz="4400" b="1" u="sng" cap="all" dirty="0">
                <a:solidFill>
                  <a:srgbClr val="00B0F0"/>
                </a:solidFill>
              </a:rPr>
              <a:t>1:5 </a:t>
            </a:r>
            <a:endParaRPr lang="fr-FR" sz="4400" b="1" u="sng" cap="all" dirty="0" smtClean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fr-FR" sz="5400" dirty="0" smtClean="0"/>
              <a:t>5</a:t>
            </a:r>
            <a:r>
              <a:rPr lang="fr-FR" sz="5400" dirty="0"/>
              <a:t>	Si quelqu'un d'entre vous manque de sagesse, qu'il la demande à Dieu, qui donne à tous simplement et sans reproche, et elle lui sera donnée.</a:t>
            </a:r>
          </a:p>
          <a:p>
            <a:pPr marL="0" indent="0">
              <a:buNone/>
            </a:pPr>
            <a:endParaRPr lang="fr-FR" sz="2800" b="1" u="sng" cap="all" dirty="0">
              <a:solidFill>
                <a:srgbClr val="00B0F0"/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09CA6E9A-48DB-4D21-BE18-71F3E5D8EDBC}" type="slidenum">
              <a:rPr lang="fr-FR" smtClean="0"/>
              <a:pPr>
                <a:defRPr/>
              </a:pPr>
              <a:t>23</a:t>
            </a:fld>
            <a:endParaRPr lang="fr-FR" dirty="0"/>
          </a:p>
        </p:txBody>
      </p:sp>
      <p:sp>
        <p:nvSpPr>
          <p:cNvPr id="6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pPr>
              <a:defRPr/>
            </a:pPr>
            <a:r>
              <a:rPr lang="fr-FR" dirty="0" err="1" smtClean="0"/>
              <a:t>Rev</a:t>
            </a:r>
            <a:r>
              <a:rPr lang="fr-FR" dirty="0" smtClean="0"/>
              <a:t>. MABADI Guy Gervais (</a:t>
            </a:r>
            <a:r>
              <a:rPr lang="fr-FR" dirty="0" err="1" smtClean="0"/>
              <a:t>Andronicus</a:t>
            </a:r>
            <a:r>
              <a:rPr lang="fr-FR" dirty="0" smtClean="0"/>
              <a:t>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18150530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ce réservé du contenu 2"/>
          <p:cNvSpPr>
            <a:spLocks noGrp="1"/>
          </p:cNvSpPr>
          <p:nvPr>
            <p:ph idx="1"/>
          </p:nvPr>
        </p:nvSpPr>
        <p:spPr>
          <a:xfrm>
            <a:off x="71406" y="116632"/>
            <a:ext cx="8928992" cy="66247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800" b="1" u="sng" cap="all" dirty="0" smtClean="0">
                <a:solidFill>
                  <a:schemeClr val="accent6">
                    <a:lumMod val="75000"/>
                  </a:schemeClr>
                </a:solidFill>
              </a:rPr>
              <a:t>C’est </a:t>
            </a:r>
            <a:r>
              <a:rPr lang="fr-FR" sz="2800" b="1" u="sng" cap="all" dirty="0">
                <a:solidFill>
                  <a:schemeClr val="accent6">
                    <a:lumMod val="75000"/>
                  </a:schemeClr>
                </a:solidFill>
              </a:rPr>
              <a:t>un accès à la puissance de Dieu</a:t>
            </a:r>
          </a:p>
          <a:p>
            <a:pPr marL="0" indent="0">
              <a:buNone/>
            </a:pPr>
            <a:endParaRPr lang="fr-FR" sz="1800" b="1" u="sng" cap="all" dirty="0" smtClean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fr-FR" sz="4400" b="1" u="sng" cap="all" dirty="0" smtClean="0">
                <a:solidFill>
                  <a:srgbClr val="00B0F0"/>
                </a:solidFill>
              </a:rPr>
              <a:t>JÉRÉMIE </a:t>
            </a:r>
            <a:r>
              <a:rPr lang="fr-FR" sz="4400" b="1" u="sng" cap="all" dirty="0">
                <a:solidFill>
                  <a:srgbClr val="00B0F0"/>
                </a:solidFill>
              </a:rPr>
              <a:t>33:3 </a:t>
            </a:r>
            <a:endParaRPr lang="fr-FR" sz="4400" b="1" u="sng" cap="all" dirty="0" smtClean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fr-FR" sz="5400" dirty="0" smtClean="0"/>
              <a:t>3</a:t>
            </a:r>
            <a:r>
              <a:rPr lang="fr-FR" sz="5400" dirty="0"/>
              <a:t>	Invoque-moi, et je te répondrai ; Je t'annoncerai de grandes choses, des choses cachées, Que tu ne connais pas.</a:t>
            </a:r>
          </a:p>
          <a:p>
            <a:pPr marL="0" indent="0">
              <a:buNone/>
            </a:pPr>
            <a:endParaRPr lang="fr-FR" sz="2800" b="1" u="sng" cap="all" dirty="0">
              <a:solidFill>
                <a:srgbClr val="00B0F0"/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09CA6E9A-48DB-4D21-BE18-71F3E5D8EDBC}" type="slidenum">
              <a:rPr lang="fr-FR" smtClean="0"/>
              <a:pPr>
                <a:defRPr/>
              </a:pPr>
              <a:t>24</a:t>
            </a:fld>
            <a:endParaRPr lang="fr-FR" dirty="0"/>
          </a:p>
        </p:txBody>
      </p:sp>
      <p:sp>
        <p:nvSpPr>
          <p:cNvPr id="6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pPr>
              <a:defRPr/>
            </a:pPr>
            <a:r>
              <a:rPr lang="fr-FR" dirty="0" err="1" smtClean="0"/>
              <a:t>Rev</a:t>
            </a:r>
            <a:r>
              <a:rPr lang="fr-FR" dirty="0" smtClean="0"/>
              <a:t>. MABADI Guy Gervais (</a:t>
            </a:r>
            <a:r>
              <a:rPr lang="fr-FR" dirty="0" err="1" smtClean="0"/>
              <a:t>Andronicus</a:t>
            </a:r>
            <a:r>
              <a:rPr lang="fr-FR" dirty="0" smtClean="0"/>
              <a:t>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2427032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ce réservé du contenu 2"/>
          <p:cNvSpPr>
            <a:spLocks noGrp="1"/>
          </p:cNvSpPr>
          <p:nvPr>
            <p:ph idx="1"/>
          </p:nvPr>
        </p:nvSpPr>
        <p:spPr>
          <a:xfrm>
            <a:off x="71406" y="116632"/>
            <a:ext cx="8928992" cy="66247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800" b="1" u="sng" cap="all" dirty="0" smtClean="0">
                <a:solidFill>
                  <a:schemeClr val="accent6">
                    <a:lumMod val="75000"/>
                  </a:schemeClr>
                </a:solidFill>
              </a:rPr>
              <a:t>C’est </a:t>
            </a:r>
            <a:r>
              <a:rPr lang="fr-FR" sz="2800" b="1" u="sng" cap="all" dirty="0">
                <a:solidFill>
                  <a:schemeClr val="accent6">
                    <a:lumMod val="75000"/>
                  </a:schemeClr>
                </a:solidFill>
              </a:rPr>
              <a:t>un accès à la puissance de Dieu</a:t>
            </a:r>
          </a:p>
          <a:p>
            <a:pPr marL="0" indent="0">
              <a:buNone/>
            </a:pPr>
            <a:endParaRPr lang="fr-FR" sz="1800" b="1" u="sng" cap="all" dirty="0" smtClean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fr-FR" sz="4400" b="1" u="sng" cap="all" dirty="0" smtClean="0">
                <a:solidFill>
                  <a:srgbClr val="00B0F0"/>
                </a:solidFill>
              </a:rPr>
              <a:t>ACTES </a:t>
            </a:r>
            <a:r>
              <a:rPr lang="fr-FR" sz="4400" b="1" u="sng" cap="all" dirty="0">
                <a:solidFill>
                  <a:srgbClr val="00B0F0"/>
                </a:solidFill>
              </a:rPr>
              <a:t>4:31 </a:t>
            </a:r>
          </a:p>
          <a:p>
            <a:pPr marL="0" indent="0">
              <a:buNone/>
            </a:pPr>
            <a:r>
              <a:rPr lang="fr-FR" sz="5400" dirty="0" smtClean="0"/>
              <a:t>31</a:t>
            </a:r>
            <a:r>
              <a:rPr lang="fr-FR" sz="5400" dirty="0"/>
              <a:t>	Quand ils eurent prié, le lieu où ils étaient assemblés trembla ; ils furent tous remplis du Saint-Esprit, et ils annonçaient la parole de Dieu avec assurance</a:t>
            </a:r>
          </a:p>
          <a:p>
            <a:pPr marL="0" indent="0">
              <a:buNone/>
            </a:pPr>
            <a:endParaRPr lang="fr-FR" sz="2800" b="1" u="sng" cap="all" dirty="0">
              <a:solidFill>
                <a:srgbClr val="00B0F0"/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09CA6E9A-48DB-4D21-BE18-71F3E5D8EDBC}" type="slidenum">
              <a:rPr lang="fr-FR" smtClean="0"/>
              <a:pPr>
                <a:defRPr/>
              </a:pPr>
              <a:t>25</a:t>
            </a:fld>
            <a:endParaRPr lang="fr-FR" dirty="0"/>
          </a:p>
        </p:txBody>
      </p:sp>
      <p:sp>
        <p:nvSpPr>
          <p:cNvPr id="6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pPr>
              <a:defRPr/>
            </a:pPr>
            <a:r>
              <a:rPr lang="fr-FR" dirty="0" err="1" smtClean="0"/>
              <a:t>Rev</a:t>
            </a:r>
            <a:r>
              <a:rPr lang="fr-FR" dirty="0" smtClean="0"/>
              <a:t>. MABADI Guy Gervais (</a:t>
            </a:r>
            <a:r>
              <a:rPr lang="fr-FR" dirty="0" err="1" smtClean="0"/>
              <a:t>Andronicus</a:t>
            </a:r>
            <a:r>
              <a:rPr lang="fr-FR" dirty="0" smtClean="0"/>
              <a:t>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06855360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ce réservé du contenu 2"/>
          <p:cNvSpPr>
            <a:spLocks noGrp="1"/>
          </p:cNvSpPr>
          <p:nvPr>
            <p:ph idx="1"/>
          </p:nvPr>
        </p:nvSpPr>
        <p:spPr>
          <a:xfrm>
            <a:off x="71406" y="116632"/>
            <a:ext cx="8928992" cy="66247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2800" b="1" u="sng" cap="all" dirty="0" smtClean="0">
                <a:solidFill>
                  <a:srgbClr val="00B0F0"/>
                </a:solidFill>
              </a:rPr>
              <a:t>Comment prier?</a:t>
            </a:r>
            <a:endParaRPr lang="fr-FR" sz="2800" b="1" u="sng" dirty="0">
              <a:solidFill>
                <a:srgbClr val="00B0F0"/>
              </a:solidFill>
            </a:endParaRPr>
          </a:p>
          <a:p>
            <a:pPr marL="742950" indent="-742950">
              <a:buFont typeface="+mj-lt"/>
              <a:buAutoNum type="arabicPeriod"/>
            </a:pPr>
            <a:r>
              <a:rPr lang="fr-FR" sz="3200" dirty="0" smtClean="0"/>
              <a:t>Notre père qui est aux cieux</a:t>
            </a:r>
          </a:p>
          <a:p>
            <a:pPr marL="742950" indent="-742950">
              <a:buFont typeface="+mj-lt"/>
              <a:buAutoNum type="arabicPeriod"/>
            </a:pPr>
            <a:r>
              <a:rPr lang="fr-FR" sz="3200" dirty="0" smtClean="0"/>
              <a:t>Que ton règne vienne</a:t>
            </a:r>
          </a:p>
          <a:p>
            <a:pPr marL="742950" indent="-742950">
              <a:buFont typeface="+mj-lt"/>
              <a:buAutoNum type="arabicPeriod"/>
            </a:pPr>
            <a:r>
              <a:rPr lang="fr-FR" sz="3200" dirty="0" smtClean="0"/>
              <a:t>Que ta volonté soit  faite sur la terre comme au ciel</a:t>
            </a:r>
          </a:p>
          <a:p>
            <a:pPr marL="742950" indent="-742950">
              <a:buFont typeface="+mj-lt"/>
              <a:buAutoNum type="arabicPeriod"/>
            </a:pPr>
            <a:r>
              <a:rPr lang="fr-FR" sz="3200" dirty="0" smtClean="0"/>
              <a:t>Donne nous aujourd’hui notre pain quotidien</a:t>
            </a:r>
          </a:p>
          <a:p>
            <a:pPr marL="742950" indent="-742950">
              <a:buFont typeface="+mj-lt"/>
              <a:buAutoNum type="arabicPeriod"/>
            </a:pPr>
            <a:r>
              <a:rPr lang="fr-FR" sz="3200" dirty="0" smtClean="0"/>
              <a:t>Pardonne nous nos offenses comme nous pardonnons à ceux qui nous ont offensé</a:t>
            </a:r>
          </a:p>
          <a:p>
            <a:pPr marL="742950" indent="-742950">
              <a:buFont typeface="+mj-lt"/>
              <a:buAutoNum type="arabicPeriod"/>
            </a:pPr>
            <a:r>
              <a:rPr lang="fr-FR" sz="3200" dirty="0" smtClean="0"/>
              <a:t>Ne nous induis pas en tentation mais délivre nous du mal</a:t>
            </a:r>
          </a:p>
          <a:p>
            <a:pPr marL="742950" indent="-742950">
              <a:buFont typeface="+mj-lt"/>
              <a:buAutoNum type="arabicPeriod"/>
            </a:pPr>
            <a:r>
              <a:rPr lang="fr-FR" sz="3200" dirty="0" smtClean="0"/>
              <a:t>Car à toi appartiennent le règne, la puissance</a:t>
            </a:r>
            <a:endParaRPr lang="fr-FR" sz="3200" dirty="0" smtClean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09CA6E9A-48DB-4D21-BE18-71F3E5D8EDBC}" type="slidenum">
              <a:rPr lang="fr-FR" smtClean="0"/>
              <a:pPr>
                <a:defRPr/>
              </a:pPr>
              <a:t>26</a:t>
            </a:fld>
            <a:endParaRPr lang="fr-FR" dirty="0"/>
          </a:p>
        </p:txBody>
      </p:sp>
      <p:sp>
        <p:nvSpPr>
          <p:cNvPr id="6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pPr>
              <a:defRPr/>
            </a:pPr>
            <a:r>
              <a:rPr lang="fr-FR" dirty="0" err="1" smtClean="0"/>
              <a:t>Rev</a:t>
            </a:r>
            <a:r>
              <a:rPr lang="fr-FR" dirty="0" smtClean="0"/>
              <a:t>. MABADI Guy Gervais (</a:t>
            </a:r>
            <a:r>
              <a:rPr lang="fr-FR" dirty="0" err="1" smtClean="0"/>
              <a:t>Andronicus</a:t>
            </a:r>
            <a:r>
              <a:rPr lang="fr-FR" dirty="0" smtClean="0"/>
              <a:t>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58385387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ce réservé du contenu 2"/>
          <p:cNvSpPr>
            <a:spLocks noGrp="1"/>
          </p:cNvSpPr>
          <p:nvPr>
            <p:ph idx="1"/>
          </p:nvPr>
        </p:nvSpPr>
        <p:spPr>
          <a:xfrm>
            <a:off x="71406" y="116632"/>
            <a:ext cx="8928992" cy="66247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2800" b="1" u="sng" cap="all" dirty="0" smtClean="0">
                <a:solidFill>
                  <a:srgbClr val="00B0F0"/>
                </a:solidFill>
              </a:rPr>
              <a:t>QU’Est-ce QUE LA PRIERE?</a:t>
            </a:r>
          </a:p>
          <a:p>
            <a:pPr>
              <a:buNone/>
            </a:pPr>
            <a:endParaRPr lang="fr-FR" sz="2800" b="1" u="sng" dirty="0">
              <a:solidFill>
                <a:srgbClr val="00B0F0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fr-FR" sz="6600" dirty="0" smtClean="0"/>
              <a:t>Demander et recevoir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sz="6600" dirty="0" smtClean="0"/>
              <a:t>Parler avec Dieu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sz="6600" dirty="0" smtClean="0"/>
              <a:t>Faire connaitre à Dieu ses requêtes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sz="6600" dirty="0" smtClean="0"/>
              <a:t>Chercher et trouver</a:t>
            </a:r>
            <a:endParaRPr lang="fr-FR" sz="6600" dirty="0" smtClean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09CA6E9A-48DB-4D21-BE18-71F3E5D8EDBC}" type="slidenum">
              <a:rPr lang="fr-FR" smtClean="0"/>
              <a:pPr>
                <a:defRPr/>
              </a:pPr>
              <a:t>3</a:t>
            </a:fld>
            <a:endParaRPr lang="fr-FR" dirty="0"/>
          </a:p>
        </p:txBody>
      </p:sp>
      <p:sp>
        <p:nvSpPr>
          <p:cNvPr id="6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pPr>
              <a:defRPr/>
            </a:pPr>
            <a:r>
              <a:rPr lang="fr-FR" dirty="0" err="1" smtClean="0"/>
              <a:t>Rev</a:t>
            </a:r>
            <a:r>
              <a:rPr lang="fr-FR" dirty="0" smtClean="0"/>
              <a:t>. MABADI Guy Gervais (</a:t>
            </a:r>
            <a:r>
              <a:rPr lang="fr-FR" dirty="0" err="1" smtClean="0"/>
              <a:t>Andronicus</a:t>
            </a:r>
            <a:r>
              <a:rPr lang="fr-FR" dirty="0" smtClean="0"/>
              <a:t>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717108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ce réservé du contenu 2"/>
          <p:cNvSpPr>
            <a:spLocks noGrp="1"/>
          </p:cNvSpPr>
          <p:nvPr>
            <p:ph idx="1"/>
          </p:nvPr>
        </p:nvSpPr>
        <p:spPr>
          <a:xfrm>
            <a:off x="71406" y="116632"/>
            <a:ext cx="8928992" cy="66247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800" b="1" u="sng" dirty="0" smtClean="0">
                <a:solidFill>
                  <a:srgbClr val="00B0F0"/>
                </a:solidFill>
              </a:rPr>
              <a:t>MATTHIEU 7:7-9</a:t>
            </a:r>
          </a:p>
          <a:p>
            <a:pPr marL="0" indent="0" algn="just">
              <a:buNone/>
            </a:pPr>
            <a:r>
              <a:rPr lang="fr-FR" sz="4000" b="1" i="1" dirty="0" smtClean="0"/>
              <a:t>7 </a:t>
            </a:r>
            <a:r>
              <a:rPr lang="fr-FR" sz="40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Demandez</a:t>
            </a:r>
            <a:r>
              <a:rPr lang="fr-FR" sz="4000" b="1" i="1" dirty="0" smtClean="0"/>
              <a:t>, et l'on vous donnera ; </a:t>
            </a:r>
            <a:r>
              <a:rPr lang="fr-FR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cherchez, </a:t>
            </a:r>
            <a:r>
              <a:rPr lang="fr-FR" sz="4000" b="1" i="1" dirty="0" smtClean="0"/>
              <a:t>et vous trouverez ; </a:t>
            </a:r>
            <a:r>
              <a:rPr lang="fr-FR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frappez</a:t>
            </a:r>
            <a:r>
              <a:rPr lang="fr-FR" sz="4000" b="1" i="1" dirty="0" smtClean="0"/>
              <a:t>, et l'on vous ouvrira.</a:t>
            </a:r>
          </a:p>
          <a:p>
            <a:pPr marL="0" indent="0" algn="just">
              <a:buNone/>
            </a:pPr>
            <a:endParaRPr lang="fr-FR" sz="4000" b="1" i="1" dirty="0"/>
          </a:p>
          <a:p>
            <a:pPr marL="0" indent="0" algn="just">
              <a:buNone/>
            </a:pPr>
            <a:r>
              <a:rPr lang="fr-FR" sz="4000" b="1" i="1" dirty="0"/>
              <a:t>8</a:t>
            </a:r>
            <a:r>
              <a:rPr lang="fr-FR" sz="4000" b="1" i="1" dirty="0"/>
              <a:t> </a:t>
            </a:r>
            <a:r>
              <a:rPr lang="fr-FR" sz="4000" b="1" i="1" dirty="0"/>
              <a:t>Car </a:t>
            </a:r>
            <a:r>
              <a:rPr lang="fr-FR" sz="4000" b="1" i="1" dirty="0"/>
              <a:t>quiconque demande reçoit, celui qui cherche trouve, et l'on ouvre à celui qui frappe</a:t>
            </a:r>
            <a:r>
              <a:rPr lang="fr-FR" sz="4000" b="1" i="1" dirty="0" smtClean="0"/>
              <a:t>.</a:t>
            </a:r>
          </a:p>
          <a:p>
            <a:pPr marL="0" indent="0" algn="just">
              <a:buNone/>
            </a:pPr>
            <a:endParaRPr lang="fr-FR" sz="4000" b="1" i="1" dirty="0"/>
          </a:p>
          <a:p>
            <a:pPr marL="0" indent="0" algn="just">
              <a:buNone/>
            </a:pPr>
            <a:r>
              <a:rPr lang="fr-FR" sz="4000" b="1" i="1" dirty="0"/>
              <a:t>9 Lequel </a:t>
            </a:r>
            <a:r>
              <a:rPr lang="fr-FR" sz="4000" b="1" i="1" dirty="0"/>
              <a:t>de vous donnera une pierre à son fils, s'il lui demande du pain </a:t>
            </a:r>
            <a:r>
              <a:rPr lang="fr-FR" sz="4000" b="1" i="1" dirty="0" smtClean="0"/>
              <a:t>?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09CA6E9A-48DB-4D21-BE18-71F3E5D8EDBC}" type="slidenum">
              <a:rPr lang="fr-FR" smtClean="0"/>
              <a:pPr>
                <a:defRPr/>
              </a:pPr>
              <a:t>4</a:t>
            </a:fld>
            <a:endParaRPr lang="fr-FR" dirty="0"/>
          </a:p>
        </p:txBody>
      </p:sp>
      <p:sp>
        <p:nvSpPr>
          <p:cNvPr id="6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pPr>
              <a:defRPr/>
            </a:pPr>
            <a:r>
              <a:rPr lang="fr-FR" dirty="0" err="1" smtClean="0"/>
              <a:t>Rev</a:t>
            </a:r>
            <a:r>
              <a:rPr lang="fr-FR" dirty="0" smtClean="0"/>
              <a:t>. MABADI Guy Gervais (</a:t>
            </a:r>
            <a:r>
              <a:rPr lang="fr-FR" dirty="0" err="1" smtClean="0"/>
              <a:t>Andronicus</a:t>
            </a:r>
            <a:r>
              <a:rPr lang="fr-FR" dirty="0" smtClean="0"/>
              <a:t>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59341262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ce réservé du contenu 2"/>
          <p:cNvSpPr>
            <a:spLocks noGrp="1"/>
          </p:cNvSpPr>
          <p:nvPr>
            <p:ph idx="1"/>
          </p:nvPr>
        </p:nvSpPr>
        <p:spPr>
          <a:xfrm>
            <a:off x="71406" y="116632"/>
            <a:ext cx="8928992" cy="66247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800" b="1" u="sng" dirty="0" smtClean="0">
                <a:solidFill>
                  <a:srgbClr val="00B0F0"/>
                </a:solidFill>
              </a:rPr>
              <a:t>MATTHIEU 7:10-11</a:t>
            </a:r>
            <a:endParaRPr lang="fr-FR" sz="2800" b="1" u="sng" dirty="0">
              <a:solidFill>
                <a:srgbClr val="00B0F0"/>
              </a:solidFill>
            </a:endParaRPr>
          </a:p>
          <a:p>
            <a:pPr marL="0" indent="0" algn="just">
              <a:buNone/>
            </a:pPr>
            <a:r>
              <a:rPr lang="fr-FR" sz="4000" b="1" i="1" dirty="0" smtClean="0"/>
              <a:t>10 </a:t>
            </a:r>
            <a:r>
              <a:rPr lang="fr-FR" sz="4000" b="1" i="1" dirty="0"/>
              <a:t>Ou, s'il demande un poisson, lui donnera-t-il un serpent </a:t>
            </a:r>
            <a:r>
              <a:rPr lang="fr-FR" sz="4000" b="1" i="1" dirty="0" smtClean="0"/>
              <a:t>?</a:t>
            </a:r>
          </a:p>
          <a:p>
            <a:pPr marL="0" indent="0" algn="just">
              <a:buNone/>
            </a:pPr>
            <a:endParaRPr lang="fr-FR" sz="4000" b="1" i="1" dirty="0"/>
          </a:p>
          <a:p>
            <a:pPr marL="0" indent="0" algn="just">
              <a:buNone/>
            </a:pPr>
            <a:r>
              <a:rPr lang="fr-FR" sz="4000" b="1" i="1" dirty="0"/>
              <a:t>11</a:t>
            </a:r>
            <a:r>
              <a:rPr lang="fr-FR" sz="4000" b="1" i="1" dirty="0"/>
              <a:t> </a:t>
            </a:r>
            <a:r>
              <a:rPr lang="fr-FR" sz="4000" b="1" i="1" dirty="0"/>
              <a:t>Si </a:t>
            </a:r>
            <a:r>
              <a:rPr lang="fr-FR" sz="4000" b="1" i="1" dirty="0"/>
              <a:t>donc, méchants comme vous l'êtes, vous savez donner de bonnes choses à vos enfants, à combien plus forte raison votre Père qui est dans les cieux donnera-t-il de bonnes choses à ceux qui les lui demandent.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09CA6E9A-48DB-4D21-BE18-71F3E5D8EDBC}" type="slidenum">
              <a:rPr lang="fr-FR" smtClean="0"/>
              <a:pPr>
                <a:defRPr/>
              </a:pPr>
              <a:t>5</a:t>
            </a:fld>
            <a:endParaRPr lang="fr-FR" dirty="0"/>
          </a:p>
        </p:txBody>
      </p:sp>
      <p:sp>
        <p:nvSpPr>
          <p:cNvPr id="6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pPr>
              <a:defRPr/>
            </a:pPr>
            <a:r>
              <a:rPr lang="fr-FR" dirty="0" err="1" smtClean="0"/>
              <a:t>Rev</a:t>
            </a:r>
            <a:r>
              <a:rPr lang="fr-FR" dirty="0" smtClean="0"/>
              <a:t>. MABADI Guy Gervais (</a:t>
            </a:r>
            <a:r>
              <a:rPr lang="fr-FR" dirty="0" err="1" smtClean="0"/>
              <a:t>Andronicus</a:t>
            </a:r>
            <a:r>
              <a:rPr lang="fr-FR" dirty="0" smtClean="0"/>
              <a:t>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56895804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ce réservé du contenu 2"/>
          <p:cNvSpPr>
            <a:spLocks noGrp="1"/>
          </p:cNvSpPr>
          <p:nvPr>
            <p:ph idx="1"/>
          </p:nvPr>
        </p:nvSpPr>
        <p:spPr>
          <a:xfrm>
            <a:off x="71406" y="116632"/>
            <a:ext cx="8928992" cy="6624736"/>
          </a:xfrm>
        </p:spPr>
        <p:txBody>
          <a:bodyPr>
            <a:normAutofit/>
          </a:bodyPr>
          <a:lstStyle/>
          <a:p>
            <a:pPr>
              <a:buNone/>
            </a:pPr>
            <a:endParaRPr lang="fr-FR" sz="2800" b="1" u="sng" dirty="0" smtClean="0">
              <a:solidFill>
                <a:srgbClr val="00B0F0"/>
              </a:solidFill>
            </a:endParaRPr>
          </a:p>
          <a:p>
            <a:pPr>
              <a:buNone/>
            </a:pPr>
            <a:endParaRPr lang="fr-FR" sz="2800" b="1" u="sng" dirty="0">
              <a:solidFill>
                <a:srgbClr val="00B0F0"/>
              </a:solidFill>
            </a:endParaRPr>
          </a:p>
          <a:p>
            <a:pPr>
              <a:buNone/>
            </a:pPr>
            <a:endParaRPr lang="fr-FR" sz="2800" b="1" u="sng" dirty="0" smtClean="0">
              <a:solidFill>
                <a:srgbClr val="00B0F0"/>
              </a:solidFill>
            </a:endParaRPr>
          </a:p>
          <a:p>
            <a:pPr>
              <a:buNone/>
            </a:pPr>
            <a:endParaRPr lang="fr-FR" sz="2800" b="1" u="sng" dirty="0">
              <a:solidFill>
                <a:srgbClr val="00B0F0"/>
              </a:solidFill>
            </a:endParaRPr>
          </a:p>
          <a:p>
            <a:pPr>
              <a:buNone/>
            </a:pPr>
            <a:endParaRPr lang="fr-FR" sz="2800" b="1" u="sng" dirty="0">
              <a:solidFill>
                <a:srgbClr val="00B0F0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fr-FR" sz="6600" dirty="0" smtClean="0"/>
              <a:t>Demander et recevoir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09CA6E9A-48DB-4D21-BE18-71F3E5D8EDBC}" type="slidenum">
              <a:rPr lang="fr-FR" smtClean="0"/>
              <a:pPr>
                <a:defRPr/>
              </a:pPr>
              <a:t>6</a:t>
            </a:fld>
            <a:endParaRPr lang="fr-FR" dirty="0"/>
          </a:p>
        </p:txBody>
      </p:sp>
      <p:sp>
        <p:nvSpPr>
          <p:cNvPr id="6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pPr>
              <a:defRPr/>
            </a:pPr>
            <a:r>
              <a:rPr lang="fr-FR" dirty="0" err="1" smtClean="0"/>
              <a:t>Rev</a:t>
            </a:r>
            <a:r>
              <a:rPr lang="fr-FR" dirty="0" smtClean="0"/>
              <a:t>. MABADI Guy Gervais (</a:t>
            </a:r>
            <a:r>
              <a:rPr lang="fr-FR" dirty="0" err="1" smtClean="0"/>
              <a:t>Andronicus</a:t>
            </a:r>
            <a:r>
              <a:rPr lang="fr-FR" dirty="0" smtClean="0"/>
              <a:t>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27054376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ce réservé du contenu 2"/>
          <p:cNvSpPr>
            <a:spLocks noGrp="1"/>
          </p:cNvSpPr>
          <p:nvPr>
            <p:ph idx="1"/>
          </p:nvPr>
        </p:nvSpPr>
        <p:spPr>
          <a:xfrm>
            <a:off x="71406" y="116632"/>
            <a:ext cx="8928992" cy="66247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800" b="1" u="sng" dirty="0" smtClean="0">
                <a:solidFill>
                  <a:srgbClr val="00B0F0"/>
                </a:solidFill>
              </a:rPr>
              <a:t>I </a:t>
            </a:r>
            <a:r>
              <a:rPr lang="fr-FR" sz="2800" b="1" u="sng" dirty="0">
                <a:solidFill>
                  <a:srgbClr val="00B0F0"/>
                </a:solidFill>
              </a:rPr>
              <a:t>JEAN 5:14 </a:t>
            </a:r>
            <a:endParaRPr lang="fr-FR" sz="2800" b="1" u="sng" dirty="0" smtClean="0">
              <a:solidFill>
                <a:srgbClr val="00B0F0"/>
              </a:solidFill>
            </a:endParaRPr>
          </a:p>
          <a:p>
            <a:pPr marL="0" indent="0" algn="just">
              <a:buNone/>
            </a:pPr>
            <a:r>
              <a:rPr lang="fr-FR" sz="4000" b="1" i="1" dirty="0" smtClean="0"/>
              <a:t>14</a:t>
            </a:r>
            <a:r>
              <a:rPr lang="fr-FR" sz="4000" b="1" i="1" dirty="0"/>
              <a:t>	Nous avons auprès de lui cette assurance, que </a:t>
            </a:r>
            <a:r>
              <a:rPr lang="fr-FR" sz="40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 nous demandons quelque chose selon sa volonté, il nous écoute</a:t>
            </a:r>
            <a:r>
              <a:rPr lang="fr-FR" sz="40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fr-FR" sz="4000" b="1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fr-FR" sz="4000" b="1" i="1" dirty="0" smtClean="0"/>
              <a:t>15</a:t>
            </a:r>
            <a:r>
              <a:rPr lang="fr-FR" sz="4000" b="1" i="1" dirty="0"/>
              <a:t>	Et si nous savons qu'il nous écoute, quelque chose que nous demandions, nous savons que nous possédons la chose que nous lui avons demandée.</a:t>
            </a:r>
          </a:p>
          <a:p>
            <a:pPr marL="0" indent="0">
              <a:buNone/>
            </a:pPr>
            <a:endParaRPr lang="fr-FR" sz="4000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09CA6E9A-48DB-4D21-BE18-71F3E5D8EDBC}" type="slidenum">
              <a:rPr lang="fr-FR" smtClean="0"/>
              <a:pPr>
                <a:defRPr/>
              </a:pPr>
              <a:t>7</a:t>
            </a:fld>
            <a:endParaRPr lang="fr-FR" dirty="0"/>
          </a:p>
        </p:txBody>
      </p:sp>
      <p:sp>
        <p:nvSpPr>
          <p:cNvPr id="6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pPr>
              <a:defRPr/>
            </a:pPr>
            <a:r>
              <a:rPr lang="fr-FR" dirty="0" err="1" smtClean="0"/>
              <a:t>Rev</a:t>
            </a:r>
            <a:r>
              <a:rPr lang="fr-FR" dirty="0" smtClean="0"/>
              <a:t>. MABADI Guy Gervais (</a:t>
            </a:r>
            <a:r>
              <a:rPr lang="fr-FR" dirty="0" err="1" smtClean="0"/>
              <a:t>Andronicus</a:t>
            </a:r>
            <a:r>
              <a:rPr lang="fr-FR" dirty="0" smtClean="0"/>
              <a:t>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66636997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ce réservé du contenu 2"/>
          <p:cNvSpPr>
            <a:spLocks noGrp="1"/>
          </p:cNvSpPr>
          <p:nvPr>
            <p:ph idx="1"/>
          </p:nvPr>
        </p:nvSpPr>
        <p:spPr>
          <a:xfrm>
            <a:off x="71406" y="116632"/>
            <a:ext cx="8928992" cy="662473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endParaRPr lang="fr-FR" sz="6600" dirty="0" smtClean="0"/>
          </a:p>
          <a:p>
            <a:pPr marL="0" indent="0">
              <a:buNone/>
            </a:pPr>
            <a:endParaRPr lang="fr-FR" sz="66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fr-FR" sz="6600" dirty="0" smtClean="0"/>
              <a:t>Chercher et trouver</a:t>
            </a:r>
            <a:endParaRPr lang="fr-FR" sz="6600" dirty="0" smtClean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09CA6E9A-48DB-4D21-BE18-71F3E5D8EDBC}" type="slidenum">
              <a:rPr lang="fr-FR" smtClean="0"/>
              <a:pPr>
                <a:defRPr/>
              </a:pPr>
              <a:t>8</a:t>
            </a:fld>
            <a:endParaRPr lang="fr-FR" dirty="0"/>
          </a:p>
        </p:txBody>
      </p:sp>
      <p:sp>
        <p:nvSpPr>
          <p:cNvPr id="6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pPr>
              <a:defRPr/>
            </a:pPr>
            <a:r>
              <a:rPr lang="fr-FR" dirty="0" err="1" smtClean="0"/>
              <a:t>Rev</a:t>
            </a:r>
            <a:r>
              <a:rPr lang="fr-FR" dirty="0" smtClean="0"/>
              <a:t>. MABADI Guy Gervais (</a:t>
            </a:r>
            <a:r>
              <a:rPr lang="fr-FR" dirty="0" err="1" smtClean="0"/>
              <a:t>Andronicus</a:t>
            </a:r>
            <a:r>
              <a:rPr lang="fr-FR" dirty="0" smtClean="0"/>
              <a:t>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75611815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ce réservé du contenu 2"/>
          <p:cNvSpPr>
            <a:spLocks noGrp="1"/>
          </p:cNvSpPr>
          <p:nvPr>
            <p:ph idx="1"/>
          </p:nvPr>
        </p:nvSpPr>
        <p:spPr>
          <a:xfrm>
            <a:off x="71406" y="116632"/>
            <a:ext cx="8928992" cy="66247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800" b="1" u="sng" dirty="0" smtClean="0">
                <a:solidFill>
                  <a:srgbClr val="00B0F0"/>
                </a:solidFill>
              </a:rPr>
              <a:t>COLOSSIENS 3:1-2</a:t>
            </a:r>
          </a:p>
          <a:p>
            <a:pPr marL="0" indent="0" algn="just">
              <a:buNone/>
            </a:pPr>
            <a:r>
              <a:rPr lang="fr-FR" sz="4800" b="1" i="1" dirty="0" smtClean="0"/>
              <a:t>1</a:t>
            </a:r>
            <a:r>
              <a:rPr lang="fr-FR" sz="4800" b="1" i="1" dirty="0"/>
              <a:t>	Si donc vous êtes ressuscités avec Christ, cherchez les choses d'en haut, où Christ est assis à la droite de Dieu.</a:t>
            </a:r>
          </a:p>
          <a:p>
            <a:pPr marL="0" indent="0" algn="just">
              <a:buNone/>
            </a:pPr>
            <a:endParaRPr lang="fr-FR" sz="4800" b="1" i="1" dirty="0"/>
          </a:p>
          <a:p>
            <a:pPr marL="0" indent="0" algn="just">
              <a:buNone/>
            </a:pPr>
            <a:r>
              <a:rPr lang="fr-FR" sz="4800" b="1" i="1" dirty="0" smtClean="0"/>
              <a:t>2</a:t>
            </a:r>
            <a:r>
              <a:rPr lang="fr-FR" sz="4800" b="1" i="1" dirty="0"/>
              <a:t>	Affectionnez-vous aux choses d'en haut, et non à celles qui sont sur la terre.</a:t>
            </a:r>
          </a:p>
          <a:p>
            <a:pPr marL="0" indent="0">
              <a:buNone/>
            </a:pPr>
            <a:endParaRPr lang="fr-FR" sz="4000" dirty="0"/>
          </a:p>
          <a:p>
            <a:pPr marL="0" indent="0">
              <a:buNone/>
            </a:pPr>
            <a:endParaRPr lang="fr-FR" sz="4000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09CA6E9A-48DB-4D21-BE18-71F3E5D8EDBC}" type="slidenum">
              <a:rPr lang="fr-FR" smtClean="0"/>
              <a:pPr>
                <a:defRPr/>
              </a:pPr>
              <a:t>9</a:t>
            </a:fld>
            <a:endParaRPr lang="fr-FR" dirty="0"/>
          </a:p>
        </p:txBody>
      </p:sp>
      <p:sp>
        <p:nvSpPr>
          <p:cNvPr id="6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pPr>
              <a:defRPr/>
            </a:pPr>
            <a:r>
              <a:rPr lang="fr-FR" dirty="0" err="1" smtClean="0"/>
              <a:t>Rev</a:t>
            </a:r>
            <a:r>
              <a:rPr lang="fr-FR" dirty="0" smtClean="0"/>
              <a:t>. MABADI Guy Gervais (</a:t>
            </a:r>
            <a:r>
              <a:rPr lang="fr-FR" dirty="0" err="1" smtClean="0"/>
              <a:t>Andronicus</a:t>
            </a:r>
            <a:r>
              <a:rPr lang="fr-FR" dirty="0" smtClean="0"/>
              <a:t>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37484328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4456</TotalTime>
  <Words>539</Words>
  <Application>Microsoft Office PowerPoint</Application>
  <PresentationFormat>Affichage à l'écran (4:3)</PresentationFormat>
  <Paragraphs>192</Paragraphs>
  <Slides>26</Slides>
  <Notes>26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26</vt:i4>
      </vt:variant>
    </vt:vector>
  </HeadingPairs>
  <TitlesOfParts>
    <vt:vector size="31" baseType="lpstr">
      <vt:lpstr>Arial</vt:lpstr>
      <vt:lpstr>Calibri</vt:lpstr>
      <vt:lpstr>Calibri Light</vt:lpstr>
      <vt:lpstr>Wingdings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 DIEU VOUS BENISSE</dc:title>
  <dc:creator>mabadi</dc:creator>
  <cp:lastModifiedBy>Utilisateur Windows</cp:lastModifiedBy>
  <cp:revision>1134</cp:revision>
  <dcterms:created xsi:type="dcterms:W3CDTF">2010-12-09T16:58:15Z</dcterms:created>
  <dcterms:modified xsi:type="dcterms:W3CDTF">2018-03-09T17:19:59Z</dcterms:modified>
</cp:coreProperties>
</file>