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7" r:id="rId1"/>
  </p:sldMasterIdLst>
  <p:notesMasterIdLst>
    <p:notesMasterId r:id="rId16"/>
  </p:notesMasterIdLst>
  <p:sldIdLst>
    <p:sldId id="611" r:id="rId2"/>
    <p:sldId id="581" r:id="rId3"/>
    <p:sldId id="612" r:id="rId4"/>
    <p:sldId id="542" r:id="rId5"/>
    <p:sldId id="609" r:id="rId6"/>
    <p:sldId id="613" r:id="rId7"/>
    <p:sldId id="614" r:id="rId8"/>
    <p:sldId id="615" r:id="rId9"/>
    <p:sldId id="616" r:id="rId10"/>
    <p:sldId id="617" r:id="rId11"/>
    <p:sldId id="618" r:id="rId12"/>
    <p:sldId id="619" r:id="rId13"/>
    <p:sldId id="620" r:id="rId14"/>
    <p:sldId id="621" r:id="rId15"/>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43" autoAdjust="0"/>
    <p:restoredTop sz="90564" autoAdjust="0"/>
  </p:normalViewPr>
  <p:slideViewPr>
    <p:cSldViewPr>
      <p:cViewPr varScale="1">
        <p:scale>
          <a:sx n="76" d="100"/>
          <a:sy n="76" d="100"/>
        </p:scale>
        <p:origin x="-1675"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8" d="100"/>
          <a:sy n="88" d="100"/>
        </p:scale>
        <p:origin x="3822" y="10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F913C90-06BA-409E-AC3F-3BCB8D79A828}" type="datetimeFigureOut">
              <a:rPr lang="fr-FR"/>
              <a:pPr>
                <a:defRPr/>
              </a:pPr>
              <a:t>11/11/2016</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0D4C627-1BBB-43F4-8E63-CA476C46F0B6}" type="slidenum">
              <a:rPr lang="fr-FR"/>
              <a:pPr>
                <a:defRPr/>
              </a:pPr>
              <a:t>‹N°›</a:t>
            </a:fld>
            <a:endParaRPr lang="fr-FR" dirty="0"/>
          </a:p>
        </p:txBody>
      </p:sp>
    </p:spTree>
    <p:extLst>
      <p:ext uri="{BB962C8B-B14F-4D97-AF65-F5344CB8AC3E}">
        <p14:creationId xmlns:p14="http://schemas.microsoft.com/office/powerpoint/2010/main" xmlns="" val="302994320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1</a:t>
            </a:fld>
            <a:endParaRPr lang="fr-FR" dirty="0"/>
          </a:p>
        </p:txBody>
      </p:sp>
    </p:spTree>
    <p:extLst>
      <p:ext uri="{BB962C8B-B14F-4D97-AF65-F5344CB8AC3E}">
        <p14:creationId xmlns:p14="http://schemas.microsoft.com/office/powerpoint/2010/main" xmlns="" val="1885957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2</a:t>
            </a:fld>
            <a:endParaRPr lang="fr-FR" dirty="0"/>
          </a:p>
        </p:txBody>
      </p:sp>
    </p:spTree>
    <p:extLst>
      <p:ext uri="{BB962C8B-B14F-4D97-AF65-F5344CB8AC3E}">
        <p14:creationId xmlns:p14="http://schemas.microsoft.com/office/powerpoint/2010/main" xmlns="" val="134205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3</a:t>
            </a:fld>
            <a:endParaRPr lang="fr-FR" dirty="0"/>
          </a:p>
        </p:txBody>
      </p:sp>
    </p:spTree>
    <p:extLst>
      <p:ext uri="{BB962C8B-B14F-4D97-AF65-F5344CB8AC3E}">
        <p14:creationId xmlns:p14="http://schemas.microsoft.com/office/powerpoint/2010/main" xmlns="" val="4015575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4</a:t>
            </a:fld>
            <a:endParaRPr lang="fr-FR" dirty="0"/>
          </a:p>
        </p:txBody>
      </p:sp>
    </p:spTree>
    <p:extLst>
      <p:ext uri="{BB962C8B-B14F-4D97-AF65-F5344CB8AC3E}">
        <p14:creationId xmlns:p14="http://schemas.microsoft.com/office/powerpoint/2010/main" xmlns="" val="2083467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80D4C627-1BBB-43F4-8E63-CA476C46F0B6}" type="slidenum">
              <a:rPr lang="fr-FR" smtClean="0"/>
              <a:pPr>
                <a:defRPr/>
              </a:pPr>
              <a:t>14</a:t>
            </a:fld>
            <a:endParaRPr lang="fr-FR" dirty="0"/>
          </a:p>
        </p:txBody>
      </p:sp>
    </p:spTree>
    <p:extLst>
      <p:ext uri="{BB962C8B-B14F-4D97-AF65-F5344CB8AC3E}">
        <p14:creationId xmlns:p14="http://schemas.microsoft.com/office/powerpoint/2010/main" xmlns="" val="785673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4500"/>
            </a:lvl1pPr>
          </a:lstStyle>
          <a:p>
            <a:r>
              <a:rPr lang="fr-FR" smtClean="0"/>
              <a:t>Modifiez le style du titre</a:t>
            </a:r>
            <a:endParaRPr lang="fr-FR"/>
          </a:p>
        </p:txBody>
      </p:sp>
      <p:sp>
        <p:nvSpPr>
          <p:cNvPr id="3" name="Sous-titr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pPr>
              <a:defRPr/>
            </a:pPr>
            <a:fld id="{A4E341BC-817D-4190-8EA5-9BBEF35F27DB}" type="datetime1">
              <a:rPr lang="fr-FR" smtClean="0"/>
              <a:pPr>
                <a:defRPr/>
              </a:pPr>
              <a:t>11/11/2016</a:t>
            </a:fld>
            <a:endParaRPr lang="fr-FR" dirty="0"/>
          </a:p>
        </p:txBody>
      </p:sp>
      <p:sp>
        <p:nvSpPr>
          <p:cNvPr id="5" name="Espace réservé du pied de page 4"/>
          <p:cNvSpPr>
            <a:spLocks noGrp="1"/>
          </p:cNvSpPr>
          <p:nvPr>
            <p:ph type="ftr" sz="quarter" idx="11"/>
          </p:nvPr>
        </p:nvSpPr>
        <p:spPr/>
        <p:txBody>
          <a:bodyPr/>
          <a:lstStyle/>
          <a:p>
            <a:pPr>
              <a:defRPr/>
            </a:pPr>
            <a:r>
              <a:rPr lang="fr-FR" smtClean="0"/>
              <a:t>LES 7 AGES DE L'EGLISE</a:t>
            </a:r>
            <a:endParaRPr lang="fr-FR" dirty="0"/>
          </a:p>
        </p:txBody>
      </p:sp>
      <p:sp>
        <p:nvSpPr>
          <p:cNvPr id="6" name="Espace réservé du numéro de diapositive 5"/>
          <p:cNvSpPr>
            <a:spLocks noGrp="1"/>
          </p:cNvSpPr>
          <p:nvPr>
            <p:ph type="sldNum" sz="quarter" idx="12"/>
          </p:nvPr>
        </p:nvSpPr>
        <p:spPr/>
        <p:txBody>
          <a:bodyPr/>
          <a:lstStyle/>
          <a:p>
            <a:pPr>
              <a:defRPr/>
            </a:pPr>
            <a:fld id="{EE015F96-E60B-4332-9A9C-98B244171E3A}" type="slidenum">
              <a:rPr lang="fr-FR" smtClean="0"/>
              <a:pPr>
                <a:defRPr/>
              </a:pPr>
              <a:t>‹N°›</a:t>
            </a:fld>
            <a:endParaRPr lang="fr-FR" dirty="0"/>
          </a:p>
        </p:txBody>
      </p:sp>
    </p:spTree>
    <p:extLst>
      <p:ext uri="{BB962C8B-B14F-4D97-AF65-F5344CB8AC3E}">
        <p14:creationId xmlns:p14="http://schemas.microsoft.com/office/powerpoint/2010/main" xmlns="" val="1487682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fld id="{D939E449-B58F-4585-834D-1298E6870036}" type="datetime1">
              <a:rPr lang="fr-FR" smtClean="0"/>
              <a:pPr>
                <a:defRPr/>
              </a:pPr>
              <a:t>11/11/2016</a:t>
            </a:fld>
            <a:endParaRPr lang="fr-FR" dirty="0"/>
          </a:p>
        </p:txBody>
      </p:sp>
      <p:sp>
        <p:nvSpPr>
          <p:cNvPr id="5" name="Espace réservé du pied de page 4"/>
          <p:cNvSpPr>
            <a:spLocks noGrp="1"/>
          </p:cNvSpPr>
          <p:nvPr>
            <p:ph type="ftr" sz="quarter" idx="11"/>
          </p:nvPr>
        </p:nvSpPr>
        <p:spPr/>
        <p:txBody>
          <a:bodyPr/>
          <a:lstStyle/>
          <a:p>
            <a:pPr>
              <a:defRPr/>
            </a:pPr>
            <a:r>
              <a:rPr lang="fr-FR" smtClean="0"/>
              <a:t>LES 7 AGES DE L'EGLISE</a:t>
            </a:r>
            <a:endParaRPr lang="fr-FR" dirty="0"/>
          </a:p>
        </p:txBody>
      </p:sp>
      <p:sp>
        <p:nvSpPr>
          <p:cNvPr id="6" name="Espace réservé du numéro de diapositive 5"/>
          <p:cNvSpPr>
            <a:spLocks noGrp="1"/>
          </p:cNvSpPr>
          <p:nvPr>
            <p:ph type="sldNum" sz="quarter" idx="12"/>
          </p:nvPr>
        </p:nvSpPr>
        <p:spPr/>
        <p:txBody>
          <a:bodyPr/>
          <a:lstStyle/>
          <a:p>
            <a:pPr>
              <a:defRPr/>
            </a:pPr>
            <a:fld id="{A9A6C0B6-BEE6-4639-AA8F-69518F4B1628}" type="slidenum">
              <a:rPr lang="fr-FR" smtClean="0"/>
              <a:pPr>
                <a:defRPr/>
              </a:pPr>
              <a:t>‹N°›</a:t>
            </a:fld>
            <a:endParaRPr lang="fr-FR" dirty="0"/>
          </a:p>
        </p:txBody>
      </p:sp>
    </p:spTree>
    <p:extLst>
      <p:ext uri="{BB962C8B-B14F-4D97-AF65-F5344CB8AC3E}">
        <p14:creationId xmlns:p14="http://schemas.microsoft.com/office/powerpoint/2010/main" xmlns="" val="2290366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365125"/>
            <a:ext cx="1971675"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fld id="{F17088BD-A5EA-4C49-9E71-28FE3810AACC}" type="datetime1">
              <a:rPr lang="fr-FR" smtClean="0"/>
              <a:pPr>
                <a:defRPr/>
              </a:pPr>
              <a:t>11/11/2016</a:t>
            </a:fld>
            <a:endParaRPr lang="fr-FR" dirty="0"/>
          </a:p>
        </p:txBody>
      </p:sp>
      <p:sp>
        <p:nvSpPr>
          <p:cNvPr id="5" name="Espace réservé du pied de page 4"/>
          <p:cNvSpPr>
            <a:spLocks noGrp="1"/>
          </p:cNvSpPr>
          <p:nvPr>
            <p:ph type="ftr" sz="quarter" idx="11"/>
          </p:nvPr>
        </p:nvSpPr>
        <p:spPr/>
        <p:txBody>
          <a:bodyPr/>
          <a:lstStyle/>
          <a:p>
            <a:pPr>
              <a:defRPr/>
            </a:pPr>
            <a:r>
              <a:rPr lang="fr-FR" smtClean="0"/>
              <a:t>LES 7 AGES DE L'EGLISE</a:t>
            </a:r>
            <a:endParaRPr lang="fr-FR" dirty="0"/>
          </a:p>
        </p:txBody>
      </p:sp>
      <p:sp>
        <p:nvSpPr>
          <p:cNvPr id="6" name="Espace réservé du numéro de diapositive 5"/>
          <p:cNvSpPr>
            <a:spLocks noGrp="1"/>
          </p:cNvSpPr>
          <p:nvPr>
            <p:ph type="sldNum" sz="quarter" idx="12"/>
          </p:nvPr>
        </p:nvSpPr>
        <p:spPr/>
        <p:txBody>
          <a:bodyPr/>
          <a:lstStyle/>
          <a:p>
            <a:pPr>
              <a:defRPr/>
            </a:pPr>
            <a:fld id="{13D1A165-CEDD-4B07-B383-CF5D5A7B4666}" type="slidenum">
              <a:rPr lang="fr-FR" smtClean="0"/>
              <a:pPr>
                <a:defRPr/>
              </a:pPr>
              <a:t>‹N°›</a:t>
            </a:fld>
            <a:endParaRPr lang="fr-FR" dirty="0"/>
          </a:p>
        </p:txBody>
      </p:sp>
    </p:spTree>
    <p:extLst>
      <p:ext uri="{BB962C8B-B14F-4D97-AF65-F5344CB8AC3E}">
        <p14:creationId xmlns:p14="http://schemas.microsoft.com/office/powerpoint/2010/main" xmlns="" val="2242547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fld id="{0087CB61-078D-4693-9E4B-441761906694}" type="datetime1">
              <a:rPr lang="fr-FR" smtClean="0"/>
              <a:pPr>
                <a:defRPr/>
              </a:pPr>
              <a:t>11/11/2016</a:t>
            </a:fld>
            <a:endParaRPr lang="fr-FR" dirty="0"/>
          </a:p>
        </p:txBody>
      </p:sp>
      <p:sp>
        <p:nvSpPr>
          <p:cNvPr id="5" name="Espace réservé du pied de page 4"/>
          <p:cNvSpPr>
            <a:spLocks noGrp="1"/>
          </p:cNvSpPr>
          <p:nvPr>
            <p:ph type="ftr" sz="quarter" idx="11"/>
          </p:nvPr>
        </p:nvSpPr>
        <p:spPr/>
        <p:txBody>
          <a:bodyPr/>
          <a:lstStyle/>
          <a:p>
            <a:pPr>
              <a:defRPr/>
            </a:pPr>
            <a:r>
              <a:rPr lang="fr-FR" smtClean="0"/>
              <a:t>LES 7 AGES DE L'EGLISE</a:t>
            </a:r>
            <a:endParaRPr lang="fr-FR" dirty="0"/>
          </a:p>
        </p:txBody>
      </p:sp>
      <p:sp>
        <p:nvSpPr>
          <p:cNvPr id="6" name="Espace réservé du numéro de diapositive 5"/>
          <p:cNvSpPr>
            <a:spLocks noGrp="1"/>
          </p:cNvSpPr>
          <p:nvPr>
            <p:ph type="sldNum" sz="quarter" idx="12"/>
          </p:nvPr>
        </p:nvSpPr>
        <p:spPr/>
        <p:txBody>
          <a:bodyPr/>
          <a:lstStyle/>
          <a:p>
            <a:pPr>
              <a:defRPr/>
            </a:pPr>
            <a:fld id="{09CA6E9A-48DB-4D21-BE18-71F3E5D8EDBC}" type="slidenum">
              <a:rPr lang="fr-FR" smtClean="0"/>
              <a:pPr>
                <a:defRPr/>
              </a:pPr>
              <a:t>‹N°›</a:t>
            </a:fld>
            <a:endParaRPr lang="fr-FR" dirty="0"/>
          </a:p>
        </p:txBody>
      </p:sp>
    </p:spTree>
    <p:extLst>
      <p:ext uri="{BB962C8B-B14F-4D97-AF65-F5344CB8AC3E}">
        <p14:creationId xmlns:p14="http://schemas.microsoft.com/office/powerpoint/2010/main" xmlns="" val="425908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9"/>
            <a:ext cx="7886700" cy="2852737"/>
          </a:xfrm>
        </p:spPr>
        <p:txBody>
          <a:bodyPr anchor="b"/>
          <a:lstStyle>
            <a:lvl1pPr>
              <a:defRPr sz="4500"/>
            </a:lvl1pPr>
          </a:lstStyle>
          <a:p>
            <a:r>
              <a:rPr lang="fr-FR" smtClean="0"/>
              <a:t>Modifiez le style du titre</a:t>
            </a:r>
            <a:endParaRPr lang="fr-FR"/>
          </a:p>
        </p:txBody>
      </p:sp>
      <p:sp>
        <p:nvSpPr>
          <p:cNvPr id="3" name="Espace réservé du texte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pPr>
              <a:defRPr/>
            </a:pPr>
            <a:fld id="{3C7DD42F-E1CA-4AB0-8A5D-CE5976C0085D}" type="datetime1">
              <a:rPr lang="fr-FR" smtClean="0"/>
              <a:pPr>
                <a:defRPr/>
              </a:pPr>
              <a:t>11/11/2016</a:t>
            </a:fld>
            <a:endParaRPr lang="fr-FR" dirty="0"/>
          </a:p>
        </p:txBody>
      </p:sp>
      <p:sp>
        <p:nvSpPr>
          <p:cNvPr id="5" name="Espace réservé du pied de page 4"/>
          <p:cNvSpPr>
            <a:spLocks noGrp="1"/>
          </p:cNvSpPr>
          <p:nvPr>
            <p:ph type="ftr" sz="quarter" idx="11"/>
          </p:nvPr>
        </p:nvSpPr>
        <p:spPr/>
        <p:txBody>
          <a:bodyPr/>
          <a:lstStyle/>
          <a:p>
            <a:pPr>
              <a:defRPr/>
            </a:pPr>
            <a:r>
              <a:rPr lang="fr-FR" smtClean="0"/>
              <a:t>LES 7 AGES DE L'EGLISE</a:t>
            </a:r>
            <a:endParaRPr lang="fr-FR" dirty="0"/>
          </a:p>
        </p:txBody>
      </p:sp>
      <p:sp>
        <p:nvSpPr>
          <p:cNvPr id="6" name="Espace réservé du numéro de diapositive 5"/>
          <p:cNvSpPr>
            <a:spLocks noGrp="1"/>
          </p:cNvSpPr>
          <p:nvPr>
            <p:ph type="sldNum" sz="quarter" idx="12"/>
          </p:nvPr>
        </p:nvSpPr>
        <p:spPr/>
        <p:txBody>
          <a:bodyPr/>
          <a:lstStyle/>
          <a:p>
            <a:pPr>
              <a:defRPr/>
            </a:pPr>
            <a:fld id="{347F8BDF-AC3F-4F57-9401-5D64ABD5F887}" type="slidenum">
              <a:rPr lang="fr-FR" smtClean="0"/>
              <a:pPr>
                <a:defRPr/>
              </a:pPr>
              <a:t>‹N°›</a:t>
            </a:fld>
            <a:endParaRPr lang="fr-FR" dirty="0"/>
          </a:p>
        </p:txBody>
      </p:sp>
    </p:spTree>
    <p:extLst>
      <p:ext uri="{BB962C8B-B14F-4D97-AF65-F5344CB8AC3E}">
        <p14:creationId xmlns:p14="http://schemas.microsoft.com/office/powerpoint/2010/main" xmlns="" val="833332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pPr>
              <a:defRPr/>
            </a:pPr>
            <a:fld id="{DE934D33-020D-4386-9A02-780DB16B3519}" type="datetime1">
              <a:rPr lang="fr-FR" smtClean="0"/>
              <a:pPr>
                <a:defRPr/>
              </a:pPr>
              <a:t>11/11/2016</a:t>
            </a:fld>
            <a:endParaRPr lang="fr-FR" dirty="0"/>
          </a:p>
        </p:txBody>
      </p:sp>
      <p:sp>
        <p:nvSpPr>
          <p:cNvPr id="6" name="Espace réservé du pied de page 5"/>
          <p:cNvSpPr>
            <a:spLocks noGrp="1"/>
          </p:cNvSpPr>
          <p:nvPr>
            <p:ph type="ftr" sz="quarter" idx="11"/>
          </p:nvPr>
        </p:nvSpPr>
        <p:spPr/>
        <p:txBody>
          <a:bodyPr/>
          <a:lstStyle/>
          <a:p>
            <a:pPr>
              <a:defRPr/>
            </a:pPr>
            <a:r>
              <a:rPr lang="fr-FR" smtClean="0"/>
              <a:t>LES 7 AGES DE L'EGLISE</a:t>
            </a:r>
            <a:endParaRPr lang="fr-FR" dirty="0"/>
          </a:p>
        </p:txBody>
      </p:sp>
      <p:sp>
        <p:nvSpPr>
          <p:cNvPr id="7" name="Espace réservé du numéro de diapositive 6"/>
          <p:cNvSpPr>
            <a:spLocks noGrp="1"/>
          </p:cNvSpPr>
          <p:nvPr>
            <p:ph type="sldNum" sz="quarter" idx="12"/>
          </p:nvPr>
        </p:nvSpPr>
        <p:spPr/>
        <p:txBody>
          <a:bodyPr/>
          <a:lstStyle/>
          <a:p>
            <a:pPr>
              <a:defRPr/>
            </a:pPr>
            <a:fld id="{67D841E7-EB6C-4BBB-993C-B795FBA1E1BF}" type="slidenum">
              <a:rPr lang="fr-FR" smtClean="0"/>
              <a:pPr>
                <a:defRPr/>
              </a:pPr>
              <a:t>‹N°›</a:t>
            </a:fld>
            <a:endParaRPr lang="fr-FR" dirty="0"/>
          </a:p>
        </p:txBody>
      </p:sp>
    </p:spTree>
    <p:extLst>
      <p:ext uri="{BB962C8B-B14F-4D97-AF65-F5344CB8AC3E}">
        <p14:creationId xmlns:p14="http://schemas.microsoft.com/office/powerpoint/2010/main" xmlns="" val="3302272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29841" y="365126"/>
            <a:ext cx="78867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4" name="Espace réservé du contenu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6" name="Espace réservé du contenu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pPr>
              <a:defRPr/>
            </a:pPr>
            <a:fld id="{2732E3A1-D08D-4948-96F9-0A7F8A1DB617}" type="datetime1">
              <a:rPr lang="fr-FR" smtClean="0"/>
              <a:pPr>
                <a:defRPr/>
              </a:pPr>
              <a:t>11/11/2016</a:t>
            </a:fld>
            <a:endParaRPr lang="fr-FR" dirty="0"/>
          </a:p>
        </p:txBody>
      </p:sp>
      <p:sp>
        <p:nvSpPr>
          <p:cNvPr id="8" name="Espace réservé du pied de page 7"/>
          <p:cNvSpPr>
            <a:spLocks noGrp="1"/>
          </p:cNvSpPr>
          <p:nvPr>
            <p:ph type="ftr" sz="quarter" idx="11"/>
          </p:nvPr>
        </p:nvSpPr>
        <p:spPr/>
        <p:txBody>
          <a:bodyPr/>
          <a:lstStyle/>
          <a:p>
            <a:pPr>
              <a:defRPr/>
            </a:pPr>
            <a:r>
              <a:rPr lang="fr-FR" smtClean="0"/>
              <a:t>LES 7 AGES DE L'EGLISE</a:t>
            </a:r>
            <a:endParaRPr lang="fr-FR" dirty="0"/>
          </a:p>
        </p:txBody>
      </p:sp>
      <p:sp>
        <p:nvSpPr>
          <p:cNvPr id="9" name="Espace réservé du numéro de diapositive 8"/>
          <p:cNvSpPr>
            <a:spLocks noGrp="1"/>
          </p:cNvSpPr>
          <p:nvPr>
            <p:ph type="sldNum" sz="quarter" idx="12"/>
          </p:nvPr>
        </p:nvSpPr>
        <p:spPr/>
        <p:txBody>
          <a:bodyPr/>
          <a:lstStyle/>
          <a:p>
            <a:pPr>
              <a:defRPr/>
            </a:pPr>
            <a:fld id="{14D35C63-8667-41A4-A4B4-DB8C04B93B51}" type="slidenum">
              <a:rPr lang="fr-FR" smtClean="0"/>
              <a:pPr>
                <a:defRPr/>
              </a:pPr>
              <a:t>‹N°›</a:t>
            </a:fld>
            <a:endParaRPr lang="fr-FR" dirty="0"/>
          </a:p>
        </p:txBody>
      </p:sp>
    </p:spTree>
    <p:extLst>
      <p:ext uri="{BB962C8B-B14F-4D97-AF65-F5344CB8AC3E}">
        <p14:creationId xmlns:p14="http://schemas.microsoft.com/office/powerpoint/2010/main" xmlns="" val="974378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pPr>
              <a:defRPr/>
            </a:pPr>
            <a:fld id="{00E2345F-F0BD-4BEF-A3FB-36B244F4E622}" type="datetime1">
              <a:rPr lang="fr-FR" smtClean="0"/>
              <a:pPr>
                <a:defRPr/>
              </a:pPr>
              <a:t>11/11/2016</a:t>
            </a:fld>
            <a:endParaRPr lang="fr-FR" dirty="0"/>
          </a:p>
        </p:txBody>
      </p:sp>
      <p:sp>
        <p:nvSpPr>
          <p:cNvPr id="4" name="Espace réservé du pied de page 3"/>
          <p:cNvSpPr>
            <a:spLocks noGrp="1"/>
          </p:cNvSpPr>
          <p:nvPr>
            <p:ph type="ftr" sz="quarter" idx="11"/>
          </p:nvPr>
        </p:nvSpPr>
        <p:spPr/>
        <p:txBody>
          <a:bodyPr/>
          <a:lstStyle/>
          <a:p>
            <a:pPr>
              <a:defRPr/>
            </a:pPr>
            <a:r>
              <a:rPr lang="fr-FR" smtClean="0"/>
              <a:t>LES 7 AGES DE L'EGLISE</a:t>
            </a:r>
            <a:endParaRPr lang="fr-FR" dirty="0"/>
          </a:p>
        </p:txBody>
      </p:sp>
      <p:sp>
        <p:nvSpPr>
          <p:cNvPr id="5" name="Espace réservé du numéro de diapositive 4"/>
          <p:cNvSpPr>
            <a:spLocks noGrp="1"/>
          </p:cNvSpPr>
          <p:nvPr>
            <p:ph type="sldNum" sz="quarter" idx="12"/>
          </p:nvPr>
        </p:nvSpPr>
        <p:spPr/>
        <p:txBody>
          <a:bodyPr/>
          <a:lstStyle/>
          <a:p>
            <a:pPr>
              <a:defRPr/>
            </a:pPr>
            <a:fld id="{72649AC9-D33F-4DDD-8C3F-5FB107B90B8E}" type="slidenum">
              <a:rPr lang="fr-FR" smtClean="0"/>
              <a:pPr>
                <a:defRPr/>
              </a:pPr>
              <a:t>‹N°›</a:t>
            </a:fld>
            <a:endParaRPr lang="fr-FR" dirty="0"/>
          </a:p>
        </p:txBody>
      </p:sp>
    </p:spTree>
    <p:extLst>
      <p:ext uri="{BB962C8B-B14F-4D97-AF65-F5344CB8AC3E}">
        <p14:creationId xmlns:p14="http://schemas.microsoft.com/office/powerpoint/2010/main" xmlns="" val="2578406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fld id="{8B517F77-DBAF-4694-BB01-F63E1C26CE64}" type="datetime1">
              <a:rPr lang="fr-FR" smtClean="0"/>
              <a:pPr>
                <a:defRPr/>
              </a:pPr>
              <a:t>11/11/2016</a:t>
            </a:fld>
            <a:endParaRPr lang="fr-FR" dirty="0"/>
          </a:p>
        </p:txBody>
      </p:sp>
      <p:sp>
        <p:nvSpPr>
          <p:cNvPr id="3" name="Espace réservé du pied de page 2"/>
          <p:cNvSpPr>
            <a:spLocks noGrp="1"/>
          </p:cNvSpPr>
          <p:nvPr>
            <p:ph type="ftr" sz="quarter" idx="11"/>
          </p:nvPr>
        </p:nvSpPr>
        <p:spPr/>
        <p:txBody>
          <a:bodyPr/>
          <a:lstStyle/>
          <a:p>
            <a:pPr>
              <a:defRPr/>
            </a:pPr>
            <a:r>
              <a:rPr lang="fr-FR" smtClean="0"/>
              <a:t>LES 7 AGES DE L'EGLISE</a:t>
            </a:r>
            <a:endParaRPr lang="fr-FR" dirty="0"/>
          </a:p>
        </p:txBody>
      </p:sp>
      <p:sp>
        <p:nvSpPr>
          <p:cNvPr id="4" name="Espace réservé du numéro de diapositive 3"/>
          <p:cNvSpPr>
            <a:spLocks noGrp="1"/>
          </p:cNvSpPr>
          <p:nvPr>
            <p:ph type="sldNum" sz="quarter" idx="12"/>
          </p:nvPr>
        </p:nvSpPr>
        <p:spPr/>
        <p:txBody>
          <a:bodyPr/>
          <a:lstStyle/>
          <a:p>
            <a:pPr>
              <a:defRPr/>
            </a:pPr>
            <a:fld id="{781981DD-65A6-41B3-9360-F4123E8F3DCA}" type="slidenum">
              <a:rPr lang="fr-FR" smtClean="0"/>
              <a:pPr>
                <a:defRPr/>
              </a:pPr>
              <a:t>‹N°›</a:t>
            </a:fld>
            <a:endParaRPr lang="fr-FR" dirty="0"/>
          </a:p>
        </p:txBody>
      </p:sp>
    </p:spTree>
    <p:extLst>
      <p:ext uri="{BB962C8B-B14F-4D97-AF65-F5344CB8AC3E}">
        <p14:creationId xmlns:p14="http://schemas.microsoft.com/office/powerpoint/2010/main" xmlns="" val="3989970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smtClean="0"/>
              <a:t>Modifiez le style du titre</a:t>
            </a:r>
            <a:endParaRPr lang="fr-FR"/>
          </a:p>
        </p:txBody>
      </p:sp>
      <p:sp>
        <p:nvSpPr>
          <p:cNvPr id="3" name="Espace réservé du conten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a:defRPr/>
            </a:pPr>
            <a:fld id="{FB501F61-D121-4038-9C3E-135758495565}" type="datetime1">
              <a:rPr lang="fr-FR" smtClean="0"/>
              <a:pPr>
                <a:defRPr/>
              </a:pPr>
              <a:t>11/11/2016</a:t>
            </a:fld>
            <a:endParaRPr lang="fr-FR" dirty="0"/>
          </a:p>
        </p:txBody>
      </p:sp>
      <p:sp>
        <p:nvSpPr>
          <p:cNvPr id="6" name="Espace réservé du pied de page 5"/>
          <p:cNvSpPr>
            <a:spLocks noGrp="1"/>
          </p:cNvSpPr>
          <p:nvPr>
            <p:ph type="ftr" sz="quarter" idx="11"/>
          </p:nvPr>
        </p:nvSpPr>
        <p:spPr/>
        <p:txBody>
          <a:bodyPr/>
          <a:lstStyle/>
          <a:p>
            <a:pPr>
              <a:defRPr/>
            </a:pPr>
            <a:r>
              <a:rPr lang="fr-FR" smtClean="0"/>
              <a:t>LES 7 AGES DE L'EGLISE</a:t>
            </a:r>
            <a:endParaRPr lang="fr-FR" dirty="0"/>
          </a:p>
        </p:txBody>
      </p:sp>
      <p:sp>
        <p:nvSpPr>
          <p:cNvPr id="7" name="Espace réservé du numéro de diapositive 6"/>
          <p:cNvSpPr>
            <a:spLocks noGrp="1"/>
          </p:cNvSpPr>
          <p:nvPr>
            <p:ph type="sldNum" sz="quarter" idx="12"/>
          </p:nvPr>
        </p:nvSpPr>
        <p:spPr/>
        <p:txBody>
          <a:bodyPr/>
          <a:lstStyle/>
          <a:p>
            <a:pPr>
              <a:defRPr/>
            </a:pPr>
            <a:fld id="{463B3FAB-81B1-40C6-9217-50CDDCE0D170}" type="slidenum">
              <a:rPr lang="fr-FR" smtClean="0"/>
              <a:pPr>
                <a:defRPr/>
              </a:pPr>
              <a:t>‹N°›</a:t>
            </a:fld>
            <a:endParaRPr lang="fr-FR" dirty="0"/>
          </a:p>
        </p:txBody>
      </p:sp>
    </p:spTree>
    <p:extLst>
      <p:ext uri="{BB962C8B-B14F-4D97-AF65-F5344CB8AC3E}">
        <p14:creationId xmlns:p14="http://schemas.microsoft.com/office/powerpoint/2010/main" xmlns="" val="613569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smtClean="0"/>
              <a:t>Modifiez le style du titre</a:t>
            </a:r>
            <a:endParaRPr lang="fr-FR"/>
          </a:p>
        </p:txBody>
      </p:sp>
      <p:sp>
        <p:nvSpPr>
          <p:cNvPr id="3" name="Espace réservé pour une imag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a:defRPr/>
            </a:pPr>
            <a:fld id="{16B83FB3-A5FD-4CCC-B50D-7B21B952BEA8}" type="datetime1">
              <a:rPr lang="fr-FR" smtClean="0"/>
              <a:pPr>
                <a:defRPr/>
              </a:pPr>
              <a:t>11/11/2016</a:t>
            </a:fld>
            <a:endParaRPr lang="fr-FR" dirty="0"/>
          </a:p>
        </p:txBody>
      </p:sp>
      <p:sp>
        <p:nvSpPr>
          <p:cNvPr id="6" name="Espace réservé du pied de page 5"/>
          <p:cNvSpPr>
            <a:spLocks noGrp="1"/>
          </p:cNvSpPr>
          <p:nvPr>
            <p:ph type="ftr" sz="quarter" idx="11"/>
          </p:nvPr>
        </p:nvSpPr>
        <p:spPr/>
        <p:txBody>
          <a:bodyPr/>
          <a:lstStyle/>
          <a:p>
            <a:pPr>
              <a:defRPr/>
            </a:pPr>
            <a:r>
              <a:rPr lang="fr-FR" smtClean="0"/>
              <a:t>LES 7 AGES DE L'EGLISE</a:t>
            </a:r>
            <a:endParaRPr lang="fr-FR" dirty="0"/>
          </a:p>
        </p:txBody>
      </p:sp>
      <p:sp>
        <p:nvSpPr>
          <p:cNvPr id="7" name="Espace réservé du numéro de diapositive 6"/>
          <p:cNvSpPr>
            <a:spLocks noGrp="1"/>
          </p:cNvSpPr>
          <p:nvPr>
            <p:ph type="sldNum" sz="quarter" idx="12"/>
          </p:nvPr>
        </p:nvSpPr>
        <p:spPr/>
        <p:txBody>
          <a:bodyPr/>
          <a:lstStyle/>
          <a:p>
            <a:pPr>
              <a:defRPr/>
            </a:pPr>
            <a:fld id="{9B73D72B-4461-4954-86B2-6AC1E298EFD0}" type="slidenum">
              <a:rPr lang="fr-FR" smtClean="0"/>
              <a:pPr>
                <a:defRPr/>
              </a:pPr>
              <a:t>‹N°›</a:t>
            </a:fld>
            <a:endParaRPr lang="fr-FR" dirty="0"/>
          </a:p>
        </p:txBody>
      </p:sp>
    </p:spTree>
    <p:extLst>
      <p:ext uri="{BB962C8B-B14F-4D97-AF65-F5344CB8AC3E}">
        <p14:creationId xmlns:p14="http://schemas.microsoft.com/office/powerpoint/2010/main" xmlns="" val="3450695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98437471-675D-4409-B8C2-FFE021808380}" type="datetime1">
              <a:rPr lang="fr-FR" smtClean="0"/>
              <a:pPr>
                <a:defRPr/>
              </a:pPr>
              <a:t>11/11/2016</a:t>
            </a:fld>
            <a:endParaRPr lang="fr-FR" dirty="0"/>
          </a:p>
        </p:txBody>
      </p:sp>
      <p:sp>
        <p:nvSpPr>
          <p:cNvPr id="5" name="Espace réservé du pied de page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fr-FR" smtClean="0"/>
              <a:t>LES 7 AGES DE L'EGLISE</a:t>
            </a:r>
            <a:endParaRPr lang="fr-FR" dirty="0"/>
          </a:p>
        </p:txBody>
      </p:sp>
      <p:sp>
        <p:nvSpPr>
          <p:cNvPr id="6" name="Espace réservé du numéro de diapositive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6F744D5-6498-477B-A8FB-6DAA6BD344AC}" type="slidenum">
              <a:rPr lang="fr-FR" smtClean="0"/>
              <a:pPr>
                <a:defRPr/>
              </a:pPr>
              <a:t>‹N°›</a:t>
            </a:fld>
            <a:endParaRPr lang="fr-FR" dirty="0"/>
          </a:p>
        </p:txBody>
      </p:sp>
    </p:spTree>
    <p:extLst>
      <p:ext uri="{BB962C8B-B14F-4D97-AF65-F5344CB8AC3E}">
        <p14:creationId xmlns:p14="http://schemas.microsoft.com/office/powerpoint/2010/main" xmlns="" val="1291653280"/>
      </p:ext>
    </p:extLst>
  </p:cSld>
  <p:clrMap bg1="lt1" tx1="dk1" bg2="lt2" tx2="dk2" accent1="accent1" accent2="accent2" accent3="accent3" accent4="accent4" accent5="accent5" accent6="accent6" hlink="hlink" folHlink="folHlink"/>
  <p:sldLayoutIdLst>
    <p:sldLayoutId id="2147484068" r:id="rId1"/>
    <p:sldLayoutId id="2147484069" r:id="rId2"/>
    <p:sldLayoutId id="2147484070" r:id="rId3"/>
    <p:sldLayoutId id="2147484071" r:id="rId4"/>
    <p:sldLayoutId id="2147484072" r:id="rId5"/>
    <p:sldLayoutId id="2147484073" r:id="rId6"/>
    <p:sldLayoutId id="2147484074" r:id="rId7"/>
    <p:sldLayoutId id="2147484075" r:id="rId8"/>
    <p:sldLayoutId id="2147484076" r:id="rId9"/>
    <p:sldLayoutId id="2147484077" r:id="rId10"/>
    <p:sldLayoutId id="2147484078"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1</a:t>
            </a:fld>
            <a:endParaRPr lang="fr-FR" dirty="0"/>
          </a:p>
        </p:txBody>
      </p:sp>
      <p:sp>
        <p:nvSpPr>
          <p:cNvPr id="3" name="Espace réservé du pied de page 2"/>
          <p:cNvSpPr>
            <a:spLocks noGrp="1"/>
          </p:cNvSpPr>
          <p:nvPr>
            <p:ph type="ftr" sz="quarter" idx="11"/>
          </p:nvPr>
        </p:nvSpPr>
        <p:spPr/>
        <p:txBody>
          <a:bodyPr/>
          <a:lstStyle/>
          <a:p>
            <a:pPr>
              <a:defRPr/>
            </a:pPr>
            <a:r>
              <a:rPr lang="fr-FR" smtClean="0"/>
              <a:t>LES 7 AGES DE L'EGLISE</a:t>
            </a:r>
            <a:endParaRPr lang="fr-FR" dirty="0"/>
          </a:p>
        </p:txBody>
      </p:sp>
      <p:sp>
        <p:nvSpPr>
          <p:cNvPr id="6" name="Text Box 2"/>
          <p:cNvSpPr txBox="1">
            <a:spLocks noChangeArrowheads="1"/>
          </p:cNvSpPr>
          <p:nvPr/>
        </p:nvSpPr>
        <p:spPr bwMode="auto">
          <a:xfrm>
            <a:off x="125118" y="332656"/>
            <a:ext cx="4602360" cy="1008112"/>
          </a:xfrm>
          <a:prstGeom prst="rect">
            <a:avLst/>
          </a:prstGeom>
          <a:solidFill>
            <a:srgbClr val="FFCC99"/>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2000" b="1" i="0" u="none" strike="noStrike" cap="none" normalizeH="0" baseline="0" dirty="0" smtClean="0">
                <a:ln>
                  <a:noFill/>
                </a:ln>
                <a:solidFill>
                  <a:schemeClr val="tx1"/>
                </a:solidFill>
                <a:effectLst/>
                <a:latin typeface="Times New Roman" panose="02020603050405020304" pitchFamily="18" charset="0"/>
              </a:rPr>
              <a:t>1-La Révélation de Jésus Christ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altLang="fr-FR" sz="2000" b="1" i="0" u="none" strike="noStrike" cap="none" normalizeH="0" baseline="0" dirty="0" smtClean="0">
              <a:ln>
                <a:noFill/>
              </a:ln>
              <a:solidFill>
                <a:schemeClr val="tx1"/>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ts val="800"/>
              </a:spcAft>
              <a:buClrTx/>
              <a:buSzTx/>
              <a:buFontTx/>
              <a:buNone/>
              <a:tabLst/>
            </a:pPr>
            <a:r>
              <a:rPr kumimoji="0" lang="fr-FR" altLang="fr-FR" sz="2000" b="1" i="0" u="none" strike="noStrike" cap="none" normalizeH="0" baseline="0" dirty="0" smtClean="0">
                <a:ln>
                  <a:noFill/>
                </a:ln>
                <a:solidFill>
                  <a:schemeClr val="tx1"/>
                </a:solidFill>
                <a:effectLst/>
                <a:latin typeface="Calibri" panose="020F0502020204030204" pitchFamily="34" charset="0"/>
              </a:rPr>
              <a:t>1 – 1 Introduction aux 7 âges de l’église</a:t>
            </a:r>
            <a:endParaRPr kumimoji="0" lang="fr-FR" altLang="fr-FR" sz="2000" b="0" i="0" u="none" strike="noStrike" cap="none" normalizeH="0" baseline="0" dirty="0" smtClean="0">
              <a:ln>
                <a:noFill/>
              </a:ln>
              <a:solidFill>
                <a:schemeClr val="tx1"/>
              </a:solidFill>
              <a:effectLst/>
              <a:latin typeface="Arial" panose="020B0604020202020204" pitchFamily="34" charset="0"/>
            </a:endParaRPr>
          </a:p>
        </p:txBody>
      </p:sp>
      <p:pic>
        <p:nvPicPr>
          <p:cNvPr id="7" name="Image 6"/>
          <p:cNvPicPr>
            <a:picLocks noChangeAspect="1"/>
          </p:cNvPicPr>
          <p:nvPr/>
        </p:nvPicPr>
        <p:blipFill>
          <a:blip r:embed="rId3"/>
          <a:stretch>
            <a:fillRect/>
          </a:stretch>
        </p:blipFill>
        <p:spPr>
          <a:xfrm>
            <a:off x="4932040" y="332656"/>
            <a:ext cx="3787872" cy="5735818"/>
          </a:xfrm>
          <a:prstGeom prst="rect">
            <a:avLst/>
          </a:prstGeom>
        </p:spPr>
      </p:pic>
      <p:pic>
        <p:nvPicPr>
          <p:cNvPr id="8" name="Image 7"/>
          <p:cNvPicPr>
            <a:picLocks noChangeAspect="1"/>
          </p:cNvPicPr>
          <p:nvPr/>
        </p:nvPicPr>
        <p:blipFill>
          <a:blip r:embed="rId4"/>
          <a:stretch>
            <a:fillRect/>
          </a:stretch>
        </p:blipFill>
        <p:spPr>
          <a:xfrm>
            <a:off x="251520" y="1348784"/>
            <a:ext cx="4374874" cy="4864250"/>
          </a:xfrm>
          <a:prstGeom prst="rect">
            <a:avLst/>
          </a:prstGeom>
        </p:spPr>
      </p:pic>
    </p:spTree>
    <p:extLst>
      <p:ext uri="{BB962C8B-B14F-4D97-AF65-F5344CB8AC3E}">
        <p14:creationId xmlns:p14="http://schemas.microsoft.com/office/powerpoint/2010/main" xmlns="" val="2781372596"/>
      </p:ext>
    </p:extLst>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764704"/>
            <a:ext cx="8928992" cy="4801314"/>
          </a:xfrm>
          <a:prstGeom prst="rect">
            <a:avLst/>
          </a:prstGeom>
        </p:spPr>
        <p:txBody>
          <a:bodyPr wrap="square">
            <a:spAutoFit/>
          </a:bodyPr>
          <a:lstStyle/>
          <a:p>
            <a:r>
              <a:rPr lang="fr-FR" sz="2400" b="1" i="1" dirty="0" smtClean="0">
                <a:solidFill>
                  <a:srgbClr val="800000"/>
                </a:solidFill>
                <a:latin typeface="Times New Roman" panose="02020603050405020304" pitchFamily="18" charset="0"/>
              </a:rPr>
              <a:t>LE </a:t>
            </a:r>
            <a:r>
              <a:rPr lang="fr-FR" sz="2400" b="1" i="1" dirty="0">
                <a:solidFill>
                  <a:srgbClr val="800000"/>
                </a:solidFill>
                <a:latin typeface="Times New Roman" panose="02020603050405020304" pitchFamily="18" charset="0"/>
              </a:rPr>
              <a:t>SEUL LIVRE ECRIT PAR CHRIST LUI-MEME</a:t>
            </a:r>
          </a:p>
          <a:p>
            <a:r>
              <a:rPr lang="fr-FR" sz="2800" dirty="0"/>
              <a:t> </a:t>
            </a:r>
          </a:p>
          <a:p>
            <a:r>
              <a:rPr lang="fr-FR" sz="1400" b="1" u="sng" dirty="0">
                <a:solidFill>
                  <a:srgbClr val="00B0F0"/>
                </a:solidFill>
              </a:rPr>
              <a:t>APOCALYPSE, CHAPITRE 1 - M04.12.1960 JEFFERSONVILLE, IN, USA </a:t>
            </a:r>
            <a:endParaRPr lang="fr-FR" sz="1400" b="1" u="sng" dirty="0" smtClean="0">
              <a:solidFill>
                <a:srgbClr val="00B0F0"/>
              </a:solidFill>
            </a:endParaRPr>
          </a:p>
          <a:p>
            <a:pPr algn="just"/>
            <a:r>
              <a:rPr lang="fr-FR" sz="4000" dirty="0" smtClean="0"/>
              <a:t>96 </a:t>
            </a:r>
            <a:r>
              <a:rPr lang="fr-FR" sz="4000" u="sng" dirty="0"/>
              <a:t>C’est le seul Livre que Christ ait écrit Lui-même, dans toute la Bible</a:t>
            </a:r>
            <a:r>
              <a:rPr lang="fr-FR" sz="4000" dirty="0"/>
              <a:t>. Les dix commandements ont été écrits de Ses doigts, c’est vrai; les Juifs se sont appuyés là-dessus. Et aujourd’hui c’est l’Apocalypse.</a:t>
            </a:r>
          </a:p>
        </p:txBody>
      </p:sp>
      <p:sp>
        <p:nvSpPr>
          <p:cNvPr id="6" name="Espace réservé du numéro de diapositive 5"/>
          <p:cNvSpPr>
            <a:spLocks noGrp="1"/>
          </p:cNvSpPr>
          <p:nvPr>
            <p:ph type="sldNum" sz="quarter" idx="12"/>
          </p:nvPr>
        </p:nvSpPr>
        <p:spPr/>
        <p:txBody>
          <a:bodyPr>
            <a:normAutofit/>
          </a:bodyPr>
          <a:lstStyle/>
          <a:p>
            <a:pPr>
              <a:defRPr/>
            </a:pPr>
            <a:fld id="{09CA6E9A-48DB-4D21-BE18-71F3E5D8EDBC}" type="slidenum">
              <a:rPr lang="fr-FR" smtClean="0"/>
              <a:pPr>
                <a:defRPr/>
              </a:pPr>
              <a:t>10</a:t>
            </a:fld>
            <a:endParaRPr lang="fr-FR" dirty="0"/>
          </a:p>
        </p:txBody>
      </p:sp>
      <p:sp>
        <p:nvSpPr>
          <p:cNvPr id="2" name="Espace réservé du pied de page 1"/>
          <p:cNvSpPr>
            <a:spLocks noGrp="1"/>
          </p:cNvSpPr>
          <p:nvPr>
            <p:ph type="ftr" sz="quarter" idx="11"/>
          </p:nvPr>
        </p:nvSpPr>
        <p:spPr/>
        <p:txBody>
          <a:bodyPr/>
          <a:lstStyle/>
          <a:p>
            <a:pPr>
              <a:defRPr/>
            </a:pPr>
            <a:r>
              <a:rPr lang="fr-FR" smtClean="0"/>
              <a:t>LES 7 AGES DE L'EGLISE</a:t>
            </a:r>
            <a:endParaRPr lang="fr-FR" dirty="0"/>
          </a:p>
        </p:txBody>
      </p:sp>
    </p:spTree>
    <p:extLst>
      <p:ext uri="{BB962C8B-B14F-4D97-AF65-F5344CB8AC3E}">
        <p14:creationId xmlns:p14="http://schemas.microsoft.com/office/powerpoint/2010/main" xmlns="" val="3751379607"/>
      </p:ext>
    </p:extLst>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764704"/>
            <a:ext cx="8928992" cy="5632311"/>
          </a:xfrm>
          <a:prstGeom prst="rect">
            <a:avLst/>
          </a:prstGeom>
        </p:spPr>
        <p:txBody>
          <a:bodyPr wrap="square">
            <a:spAutoFit/>
          </a:bodyPr>
          <a:lstStyle/>
          <a:p>
            <a:r>
              <a:rPr lang="fr-FR" sz="2400" b="1" i="1" dirty="0" smtClean="0">
                <a:solidFill>
                  <a:srgbClr val="800000"/>
                </a:solidFill>
                <a:latin typeface="Times New Roman" panose="02020603050405020304" pitchFamily="18" charset="0"/>
              </a:rPr>
              <a:t>LE </a:t>
            </a:r>
            <a:r>
              <a:rPr lang="fr-FR" sz="2400" b="1" i="1" dirty="0">
                <a:solidFill>
                  <a:srgbClr val="800000"/>
                </a:solidFill>
                <a:latin typeface="Times New Roman" panose="02020603050405020304" pitchFamily="18" charset="0"/>
              </a:rPr>
              <a:t>LIVRE EST ECRIT EN SYMBOLES</a:t>
            </a:r>
          </a:p>
          <a:p>
            <a:r>
              <a:rPr lang="fr-FR" sz="1000" dirty="0"/>
              <a:t> </a:t>
            </a:r>
            <a:endParaRPr lang="fr-FR" sz="1000" dirty="0" smtClean="0"/>
          </a:p>
          <a:p>
            <a:r>
              <a:rPr lang="fr-FR" sz="1400" b="1" u="sng" dirty="0" smtClean="0">
                <a:solidFill>
                  <a:srgbClr val="00B0F0"/>
                </a:solidFill>
              </a:rPr>
              <a:t>APOCALYPSE</a:t>
            </a:r>
            <a:r>
              <a:rPr lang="fr-FR" sz="1400" b="1" u="sng" dirty="0" smtClean="0">
                <a:solidFill>
                  <a:srgbClr val="00B0F0"/>
                </a:solidFill>
              </a:rPr>
              <a:t>, LIVRE DE SYMBOLES -  17.06.1956 JEFFERSONVILLE, IN, U.S.A. </a:t>
            </a:r>
            <a:endParaRPr lang="fr-FR" sz="1400" b="1" u="sng" dirty="0" smtClean="0">
              <a:solidFill>
                <a:srgbClr val="00B0F0"/>
              </a:solidFill>
            </a:endParaRPr>
          </a:p>
          <a:p>
            <a:pPr algn="just"/>
            <a:r>
              <a:rPr lang="fr-FR" sz="2400" dirty="0" smtClean="0"/>
              <a:t>16 </a:t>
            </a:r>
            <a:r>
              <a:rPr lang="fr-FR" sz="2400" dirty="0"/>
              <a:t>Le Livre de l’Apocalypse était le sceau du dernier témoignage du Seigneur Jésus. Et il fut donné... Nous partirons du premier chapitre. Je pensais que nous pourrions commencer par quelques-uns des autres symboles. </a:t>
            </a:r>
            <a:r>
              <a:rPr lang="fr-FR" sz="2400" b="1" u="sng" dirty="0"/>
              <a:t>Maintenant, le Livre entier est écrit en symboles</a:t>
            </a:r>
            <a:r>
              <a:rPr lang="fr-FR" sz="2400" dirty="0"/>
              <a:t>. Il n’y a rien de plus difficile avec la Parole, que lorsque vous placez quelque chose et dites... c’est en symboles. Et Dieu a un moyen de faire cela, et une raison pour le faire. Dieu ne fait rien sans raison. Et quelqu’un aurait-il (c’est une classe d’enseignement maintenant) quelqu’un aurait-il une idée sur la raison pour laquelle Il a fait cela? La voici. Il pouvait ainsi le cacher aux yeux des sages et des intelligents, et le révéler aux bébés qui voudraient apprendre. N’est-Il pas aimable de faire ainsi avec nous?</a:t>
            </a:r>
          </a:p>
        </p:txBody>
      </p:sp>
      <p:sp>
        <p:nvSpPr>
          <p:cNvPr id="6" name="Espace réservé du numéro de diapositive 5"/>
          <p:cNvSpPr>
            <a:spLocks noGrp="1"/>
          </p:cNvSpPr>
          <p:nvPr>
            <p:ph type="sldNum" sz="quarter" idx="12"/>
          </p:nvPr>
        </p:nvSpPr>
        <p:spPr/>
        <p:txBody>
          <a:bodyPr>
            <a:normAutofit/>
          </a:bodyPr>
          <a:lstStyle/>
          <a:p>
            <a:pPr>
              <a:defRPr/>
            </a:pPr>
            <a:fld id="{09CA6E9A-48DB-4D21-BE18-71F3E5D8EDBC}" type="slidenum">
              <a:rPr lang="fr-FR" smtClean="0"/>
              <a:pPr>
                <a:defRPr/>
              </a:pPr>
              <a:t>11</a:t>
            </a:fld>
            <a:endParaRPr lang="fr-FR" dirty="0"/>
          </a:p>
        </p:txBody>
      </p:sp>
      <p:sp>
        <p:nvSpPr>
          <p:cNvPr id="2" name="Espace réservé du pied de page 1"/>
          <p:cNvSpPr>
            <a:spLocks noGrp="1"/>
          </p:cNvSpPr>
          <p:nvPr>
            <p:ph type="ftr" sz="quarter" idx="11"/>
          </p:nvPr>
        </p:nvSpPr>
        <p:spPr/>
        <p:txBody>
          <a:bodyPr/>
          <a:lstStyle/>
          <a:p>
            <a:pPr>
              <a:defRPr/>
            </a:pPr>
            <a:r>
              <a:rPr lang="fr-FR" smtClean="0"/>
              <a:t>LES 7 AGES DE L'EGLISE</a:t>
            </a:r>
            <a:endParaRPr lang="fr-FR" dirty="0"/>
          </a:p>
        </p:txBody>
      </p:sp>
    </p:spTree>
    <p:extLst>
      <p:ext uri="{BB962C8B-B14F-4D97-AF65-F5344CB8AC3E}">
        <p14:creationId xmlns:p14="http://schemas.microsoft.com/office/powerpoint/2010/main" xmlns="" val="1101113320"/>
      </p:ext>
    </p:extLst>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764704"/>
            <a:ext cx="8928992" cy="5478423"/>
          </a:xfrm>
          <a:prstGeom prst="rect">
            <a:avLst/>
          </a:prstGeom>
        </p:spPr>
        <p:txBody>
          <a:bodyPr wrap="square">
            <a:spAutoFit/>
          </a:bodyPr>
          <a:lstStyle/>
          <a:p>
            <a:r>
              <a:rPr lang="fr-FR" sz="1000" dirty="0"/>
              <a:t> </a:t>
            </a:r>
            <a:r>
              <a:rPr lang="fr-FR" sz="2400" b="1" i="1" dirty="0" smtClean="0">
                <a:solidFill>
                  <a:srgbClr val="800000"/>
                </a:solidFill>
                <a:latin typeface="Times New Roman" panose="02020603050405020304" pitchFamily="18" charset="0"/>
              </a:rPr>
              <a:t>LE </a:t>
            </a:r>
            <a:r>
              <a:rPr lang="fr-FR" sz="2400" b="1" i="1" dirty="0">
                <a:solidFill>
                  <a:srgbClr val="800000"/>
                </a:solidFill>
                <a:latin typeface="Times New Roman" panose="02020603050405020304" pitchFamily="18" charset="0"/>
              </a:rPr>
              <a:t>LIVRE EST ECRIT AVANT LA FONDATION DU MONDE</a:t>
            </a:r>
          </a:p>
          <a:p>
            <a:r>
              <a:rPr lang="fr-FR" sz="2400" dirty="0"/>
              <a:t> </a:t>
            </a:r>
          </a:p>
          <a:p>
            <a:r>
              <a:rPr lang="fr-FR" sz="1400" b="1" u="sng" dirty="0">
                <a:solidFill>
                  <a:srgbClr val="00B0F0"/>
                </a:solidFill>
              </a:rPr>
              <a:t>APOCALYPSE, LIVRE DE SYMBOLES -  17.06.1956 JEFFERSONVILLE, IN, U.S.A. </a:t>
            </a:r>
            <a:endParaRPr lang="fr-FR" sz="1400" b="1" u="sng" dirty="0" smtClean="0">
              <a:solidFill>
                <a:srgbClr val="00B0F0"/>
              </a:solidFill>
            </a:endParaRPr>
          </a:p>
          <a:p>
            <a:pPr algn="just"/>
            <a:r>
              <a:rPr lang="fr-FR" sz="4800" dirty="0" smtClean="0"/>
              <a:t>54</a:t>
            </a:r>
            <a:r>
              <a:rPr lang="fr-FR" sz="4800" dirty="0"/>
              <a:t>	Maintenant, quand a été écrit le Livre de l’Apocalypse? </a:t>
            </a:r>
            <a:r>
              <a:rPr lang="fr-FR" sz="4800" u="sng" dirty="0"/>
              <a:t>En premier lieu, il fut écrit avant la fondation du monde</a:t>
            </a:r>
            <a:r>
              <a:rPr lang="fr-FR" sz="4800" dirty="0"/>
              <a:t>. Et Jean, seulement par un cœur rempli du Saint-Esprit...Voyez-vous?</a:t>
            </a:r>
          </a:p>
        </p:txBody>
      </p:sp>
      <p:sp>
        <p:nvSpPr>
          <p:cNvPr id="6" name="Espace réservé du numéro de diapositive 5"/>
          <p:cNvSpPr>
            <a:spLocks noGrp="1"/>
          </p:cNvSpPr>
          <p:nvPr>
            <p:ph type="sldNum" sz="quarter" idx="12"/>
          </p:nvPr>
        </p:nvSpPr>
        <p:spPr/>
        <p:txBody>
          <a:bodyPr>
            <a:normAutofit/>
          </a:bodyPr>
          <a:lstStyle/>
          <a:p>
            <a:pPr>
              <a:defRPr/>
            </a:pPr>
            <a:fld id="{09CA6E9A-48DB-4D21-BE18-71F3E5D8EDBC}" type="slidenum">
              <a:rPr lang="fr-FR" smtClean="0"/>
              <a:pPr>
                <a:defRPr/>
              </a:pPr>
              <a:t>12</a:t>
            </a:fld>
            <a:endParaRPr lang="fr-FR" dirty="0"/>
          </a:p>
        </p:txBody>
      </p:sp>
      <p:sp>
        <p:nvSpPr>
          <p:cNvPr id="2" name="Espace réservé du pied de page 1"/>
          <p:cNvSpPr>
            <a:spLocks noGrp="1"/>
          </p:cNvSpPr>
          <p:nvPr>
            <p:ph type="ftr" sz="quarter" idx="11"/>
          </p:nvPr>
        </p:nvSpPr>
        <p:spPr/>
        <p:txBody>
          <a:bodyPr/>
          <a:lstStyle/>
          <a:p>
            <a:pPr>
              <a:defRPr/>
            </a:pPr>
            <a:r>
              <a:rPr lang="fr-FR" smtClean="0"/>
              <a:t>LES 7 AGES DE L'EGLISE</a:t>
            </a:r>
            <a:endParaRPr lang="fr-FR" dirty="0"/>
          </a:p>
        </p:txBody>
      </p:sp>
    </p:spTree>
    <p:extLst>
      <p:ext uri="{BB962C8B-B14F-4D97-AF65-F5344CB8AC3E}">
        <p14:creationId xmlns:p14="http://schemas.microsoft.com/office/powerpoint/2010/main" xmlns="" val="3686390572"/>
      </p:ext>
    </p:extLst>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764704"/>
            <a:ext cx="8928992" cy="5924699"/>
          </a:xfrm>
          <a:prstGeom prst="rect">
            <a:avLst/>
          </a:prstGeom>
        </p:spPr>
        <p:txBody>
          <a:bodyPr wrap="square">
            <a:spAutoFit/>
          </a:bodyPr>
          <a:lstStyle/>
          <a:p>
            <a:r>
              <a:rPr lang="fr-FR" sz="2300" dirty="0"/>
              <a:t> </a:t>
            </a:r>
            <a:r>
              <a:rPr lang="fr-FR" sz="2300" b="1" i="1" dirty="0" smtClean="0">
                <a:solidFill>
                  <a:srgbClr val="800000"/>
                </a:solidFill>
                <a:latin typeface="Times New Roman" panose="02020603050405020304" pitchFamily="18" charset="0"/>
              </a:rPr>
              <a:t>APOCALYPSE </a:t>
            </a:r>
            <a:r>
              <a:rPr lang="fr-FR" sz="2300" b="1" i="1" dirty="0">
                <a:solidFill>
                  <a:srgbClr val="800000"/>
                </a:solidFill>
                <a:latin typeface="Times New Roman" panose="02020603050405020304" pitchFamily="18" charset="0"/>
              </a:rPr>
              <a:t>1 –4 ; APOCALYPSE 4 –19 ; APOCALYPSE 19 –22 ;</a:t>
            </a:r>
          </a:p>
          <a:p>
            <a:r>
              <a:rPr lang="fr-FR" sz="1050" dirty="0"/>
              <a:t> </a:t>
            </a:r>
            <a:endParaRPr lang="fr-FR" sz="1400" b="1" u="sng" dirty="0">
              <a:solidFill>
                <a:srgbClr val="00B0F0"/>
              </a:solidFill>
            </a:endParaRPr>
          </a:p>
          <a:p>
            <a:r>
              <a:rPr lang="fr-FR" sz="1400" b="1" u="sng" dirty="0">
                <a:solidFill>
                  <a:srgbClr val="00B0F0"/>
                </a:solidFill>
              </a:rPr>
              <a:t>APOCALYPSE, CHAPITRE 1 - M04.12.1960 JEFFERSONVILLE, IN, USA </a:t>
            </a:r>
            <a:endParaRPr lang="fr-FR" sz="1400" b="1" u="sng" dirty="0" smtClean="0">
              <a:solidFill>
                <a:srgbClr val="00B0F0"/>
              </a:solidFill>
            </a:endParaRPr>
          </a:p>
          <a:p>
            <a:pPr algn="just"/>
            <a:r>
              <a:rPr lang="fr-FR" sz="3000" b="1" dirty="0" smtClean="0"/>
              <a:t>24 </a:t>
            </a:r>
            <a:r>
              <a:rPr lang="fr-FR" sz="3000" b="1" dirty="0"/>
              <a:t>	Dans l’Apocalypse, les trois premiers chapitres traitent de l’Église; </a:t>
            </a:r>
            <a:r>
              <a:rPr lang="fr-FR" sz="3000" dirty="0"/>
              <a:t>puis l’Église disparaît et nous ne La voyons plus jusqu’au temps de la fin. </a:t>
            </a:r>
            <a:r>
              <a:rPr lang="fr-FR" sz="3000" b="1" dirty="0">
                <a:effectLst>
                  <a:outerShdw blurRad="38100" dist="38100" dir="2700000" algn="tl">
                    <a:srgbClr val="000000">
                      <a:alpha val="43137"/>
                    </a:srgbClr>
                  </a:outerShdw>
                </a:effectLst>
              </a:rPr>
              <a:t>Des chapitres 4 à 19 nous voyons Israël en tant que nation;</a:t>
            </a:r>
            <a:r>
              <a:rPr lang="fr-FR" sz="3000" dirty="0"/>
              <a:t> </a:t>
            </a:r>
            <a:r>
              <a:rPr lang="fr-FR" sz="3000" u="sng" dirty="0"/>
              <a:t>et de 19 à 22 les deux sont ensemble, et il y a les plaies, les avertissements, etc., à la fin. Il comprend trois parties. Et nous prenons les trois premiers chapitres concernant l’Église, et l’âge de l’Église dans lequel nous vivons.</a:t>
            </a:r>
          </a:p>
          <a:p>
            <a:r>
              <a:rPr lang="fr-FR" sz="1050" dirty="0"/>
              <a:t> </a:t>
            </a:r>
            <a:endParaRPr lang="fr-FR" sz="1050" dirty="0" smtClean="0"/>
          </a:p>
          <a:p>
            <a:endParaRPr lang="fr-FR" sz="1050" dirty="0"/>
          </a:p>
          <a:p>
            <a:endParaRPr lang="fr-FR" sz="1050" dirty="0"/>
          </a:p>
        </p:txBody>
      </p:sp>
      <p:sp>
        <p:nvSpPr>
          <p:cNvPr id="6" name="Espace réservé du numéro de diapositive 5"/>
          <p:cNvSpPr>
            <a:spLocks noGrp="1"/>
          </p:cNvSpPr>
          <p:nvPr>
            <p:ph type="sldNum" sz="quarter" idx="12"/>
          </p:nvPr>
        </p:nvSpPr>
        <p:spPr/>
        <p:txBody>
          <a:bodyPr>
            <a:normAutofit/>
          </a:bodyPr>
          <a:lstStyle/>
          <a:p>
            <a:pPr>
              <a:defRPr/>
            </a:pPr>
            <a:fld id="{09CA6E9A-48DB-4D21-BE18-71F3E5D8EDBC}" type="slidenum">
              <a:rPr lang="fr-FR" smtClean="0"/>
              <a:pPr>
                <a:defRPr/>
              </a:pPr>
              <a:t>13</a:t>
            </a:fld>
            <a:endParaRPr lang="fr-FR" dirty="0"/>
          </a:p>
        </p:txBody>
      </p:sp>
      <p:sp>
        <p:nvSpPr>
          <p:cNvPr id="2" name="Espace réservé du pied de page 1"/>
          <p:cNvSpPr>
            <a:spLocks noGrp="1"/>
          </p:cNvSpPr>
          <p:nvPr>
            <p:ph type="ftr" sz="quarter" idx="11"/>
          </p:nvPr>
        </p:nvSpPr>
        <p:spPr/>
        <p:txBody>
          <a:bodyPr/>
          <a:lstStyle/>
          <a:p>
            <a:pPr>
              <a:defRPr/>
            </a:pPr>
            <a:r>
              <a:rPr lang="fr-FR" smtClean="0"/>
              <a:t>LES 7 AGES DE L'EGLISE</a:t>
            </a:r>
            <a:endParaRPr lang="fr-FR" dirty="0"/>
          </a:p>
        </p:txBody>
      </p:sp>
    </p:spTree>
    <p:extLst>
      <p:ext uri="{BB962C8B-B14F-4D97-AF65-F5344CB8AC3E}">
        <p14:creationId xmlns:p14="http://schemas.microsoft.com/office/powerpoint/2010/main" xmlns="" val="2962780230"/>
      </p:ext>
    </p:extLst>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14</a:t>
            </a:fld>
            <a:endParaRPr lang="fr-FR" dirty="0"/>
          </a:p>
        </p:txBody>
      </p:sp>
      <p:sp>
        <p:nvSpPr>
          <p:cNvPr id="3" name="Espace réservé du pied de page 2"/>
          <p:cNvSpPr>
            <a:spLocks noGrp="1"/>
          </p:cNvSpPr>
          <p:nvPr>
            <p:ph type="ftr" sz="quarter" idx="11"/>
          </p:nvPr>
        </p:nvSpPr>
        <p:spPr/>
        <p:txBody>
          <a:bodyPr/>
          <a:lstStyle/>
          <a:p>
            <a:pPr>
              <a:defRPr/>
            </a:pPr>
            <a:r>
              <a:rPr lang="fr-FR" smtClean="0"/>
              <a:t>LES 7 AGES DE L'EGLISE</a:t>
            </a:r>
            <a:endParaRPr lang="fr-FR" dirty="0"/>
          </a:p>
        </p:txBody>
      </p:sp>
      <p:pic>
        <p:nvPicPr>
          <p:cNvPr id="7" name="Image 6"/>
          <p:cNvPicPr>
            <a:picLocks noChangeAspect="1"/>
          </p:cNvPicPr>
          <p:nvPr/>
        </p:nvPicPr>
        <p:blipFill>
          <a:blip r:embed="rId3"/>
          <a:stretch>
            <a:fillRect/>
          </a:stretch>
        </p:blipFill>
        <p:spPr>
          <a:xfrm>
            <a:off x="2771800" y="188640"/>
            <a:ext cx="3024336" cy="4579627"/>
          </a:xfrm>
          <a:prstGeom prst="rect">
            <a:avLst/>
          </a:prstGeom>
        </p:spPr>
      </p:pic>
      <p:sp>
        <p:nvSpPr>
          <p:cNvPr id="2" name="Rectangle 1"/>
          <p:cNvSpPr/>
          <p:nvPr/>
        </p:nvSpPr>
        <p:spPr>
          <a:xfrm>
            <a:off x="978708" y="4602025"/>
            <a:ext cx="7186583" cy="1754326"/>
          </a:xfrm>
          <a:prstGeom prst="rect">
            <a:avLst/>
          </a:prstGeom>
          <a:noFill/>
        </p:spPr>
        <p:txBody>
          <a:bodyPr wrap="none" lIns="91440" tIns="45720" rIns="91440" bIns="45720">
            <a:spAutoFit/>
          </a:bodyPr>
          <a:lstStyle/>
          <a:p>
            <a:pPr algn="ctr"/>
            <a:r>
              <a:rPr lang="fr-FR" sz="5400" b="0" cap="none" spc="0" dirty="0" smtClean="0">
                <a:ln w="0"/>
                <a:solidFill>
                  <a:schemeClr val="accent1"/>
                </a:solidFill>
                <a:effectLst>
                  <a:outerShdw blurRad="38100" dist="25400" dir="5400000" algn="ctr" rotWithShape="0">
                    <a:srgbClr val="6E747A">
                      <a:alpha val="43000"/>
                    </a:srgbClr>
                  </a:outerShdw>
                </a:effectLst>
              </a:rPr>
              <a:t>DIEU VOUS BENISSE</a:t>
            </a:r>
          </a:p>
          <a:p>
            <a:pPr algn="ctr"/>
            <a:r>
              <a:rPr lang="fr-FR" sz="5400" b="0" cap="none" spc="0" dirty="0" smtClean="0">
                <a:ln w="0"/>
                <a:solidFill>
                  <a:schemeClr val="accent1"/>
                </a:solidFill>
                <a:effectLst>
                  <a:outerShdw blurRad="38100" dist="25400" dir="5400000" algn="ctr" rotWithShape="0">
                    <a:srgbClr val="6E747A">
                      <a:alpha val="43000"/>
                    </a:srgbClr>
                  </a:outerShdw>
                </a:effectLst>
              </a:rPr>
              <a:t> RICHEMENT!</a:t>
            </a:r>
            <a:endParaRPr lang="fr-FR"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xmlns="" val="1017765310"/>
      </p:ext>
    </p:extLst>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107504" y="116632"/>
            <a:ext cx="8928992" cy="6624736"/>
          </a:xfrm>
        </p:spPr>
        <p:txBody>
          <a:bodyPr>
            <a:normAutofit fontScale="25000" lnSpcReduction="20000"/>
          </a:bodyPr>
          <a:lstStyle/>
          <a:p>
            <a:pPr algn="ctr">
              <a:buNone/>
            </a:pPr>
            <a:r>
              <a:rPr lang="fr-FR" sz="11200" b="1" u="sng" dirty="0" smtClean="0">
                <a:solidFill>
                  <a:srgbClr val="00B0F0"/>
                </a:solidFill>
              </a:rPr>
              <a:t>Apocalypse 1.1-8 </a:t>
            </a:r>
            <a:endParaRPr lang="fr-FR" sz="11200" b="1" u="sng" dirty="0">
              <a:solidFill>
                <a:srgbClr val="00B0F0"/>
              </a:solidFill>
            </a:endParaRPr>
          </a:p>
          <a:p>
            <a:pPr>
              <a:buNone/>
            </a:pPr>
            <a:r>
              <a:rPr lang="fr-FR" sz="8000" b="1" i="1" dirty="0" smtClean="0"/>
              <a:t>1 Révélation </a:t>
            </a:r>
            <a:r>
              <a:rPr lang="fr-FR" sz="8000" b="1" i="1" dirty="0"/>
              <a:t>de Jésus Christ, que Dieu lui a donnée pour montrer à ses serviteurs les choses qui doivent arriver bientôt, et qu’il a fait connaître, par l’envoi de son ange, à son serviteur Jean</a:t>
            </a:r>
            <a:r>
              <a:rPr lang="fr-FR" sz="8000" b="1" i="1" dirty="0" smtClean="0"/>
              <a:t>,</a:t>
            </a:r>
            <a:endParaRPr lang="fr-FR" sz="8000" b="1" i="1" dirty="0"/>
          </a:p>
          <a:p>
            <a:pPr>
              <a:buNone/>
            </a:pPr>
            <a:r>
              <a:rPr lang="fr-FR" sz="8000" b="1" i="1" dirty="0" smtClean="0"/>
              <a:t>2 lequel </a:t>
            </a:r>
            <a:r>
              <a:rPr lang="fr-FR" sz="8000" b="1" i="1" dirty="0"/>
              <a:t>a attesté la parole de Dieu et le témoignage de Jésus Christ, tout ce qu’il a vu</a:t>
            </a:r>
            <a:r>
              <a:rPr lang="fr-FR" sz="8000" b="1" i="1" dirty="0" smtClean="0"/>
              <a:t>.</a:t>
            </a:r>
            <a:endParaRPr lang="fr-FR" sz="8000" b="1" i="1" dirty="0"/>
          </a:p>
          <a:p>
            <a:pPr>
              <a:buNone/>
            </a:pPr>
            <a:r>
              <a:rPr lang="fr-FR" sz="8000" b="1" i="1" dirty="0" smtClean="0"/>
              <a:t>3 Heureux </a:t>
            </a:r>
            <a:r>
              <a:rPr lang="fr-FR" sz="8000" b="1" i="1" dirty="0"/>
              <a:t>celui qui lit et ceux qui entendent les paroles de la prophétie, et qui gardent les choses qui y sont écrites! Car le temps est proche</a:t>
            </a:r>
            <a:r>
              <a:rPr lang="fr-FR" sz="8000" b="1" i="1" dirty="0" smtClean="0"/>
              <a:t>.</a:t>
            </a:r>
            <a:endParaRPr lang="fr-FR" sz="8000" b="1" i="1" dirty="0"/>
          </a:p>
          <a:p>
            <a:pPr>
              <a:buNone/>
            </a:pPr>
            <a:r>
              <a:rPr lang="fr-FR" sz="8000" b="1" i="1" dirty="0" smtClean="0"/>
              <a:t>4 Jean </a:t>
            </a:r>
            <a:r>
              <a:rPr lang="fr-FR" sz="8000" b="1" i="1" dirty="0"/>
              <a:t>aux sept Églises qui sont en Asie : que la grâce et la paix vous soient données de la part de celui qui est, qui était, et qui vient, et de la part des sept esprits qui sont devant son trône</a:t>
            </a:r>
            <a:r>
              <a:rPr lang="fr-FR" sz="8000" b="1" i="1" dirty="0" smtClean="0"/>
              <a:t>,</a:t>
            </a:r>
            <a:endParaRPr lang="fr-FR" sz="8000" b="1" i="1" dirty="0"/>
          </a:p>
          <a:p>
            <a:pPr>
              <a:buNone/>
            </a:pPr>
            <a:r>
              <a:rPr lang="fr-FR" sz="8000" b="1" i="1" dirty="0" smtClean="0"/>
              <a:t>5 et </a:t>
            </a:r>
            <a:r>
              <a:rPr lang="fr-FR" sz="8000" b="1" i="1" dirty="0"/>
              <a:t>de la part de Jésus Christ, le témoin fidèle, le premier-né des morts, et le prince des rois de la terre! À celui qui nous aime, qui nous a délivrés de nos péchés par son sang</a:t>
            </a:r>
            <a:r>
              <a:rPr lang="fr-FR" sz="8000" b="1" i="1" dirty="0" smtClean="0"/>
              <a:t>,</a:t>
            </a:r>
            <a:endParaRPr lang="fr-FR" sz="8000" b="1" i="1" dirty="0"/>
          </a:p>
          <a:p>
            <a:pPr>
              <a:buNone/>
            </a:pPr>
            <a:r>
              <a:rPr lang="fr-FR" sz="8000" b="1" i="1" dirty="0" smtClean="0"/>
              <a:t>6 et </a:t>
            </a:r>
            <a:r>
              <a:rPr lang="fr-FR" sz="8000" b="1" i="1" dirty="0"/>
              <a:t>qui a fait de nous un royaume, des sacrificateurs pour Dieu son Père, à lui soient la gloire et la puissance, aux siècles des </a:t>
            </a:r>
            <a:r>
              <a:rPr lang="fr-FR" sz="8000" b="1" i="1" dirty="0" smtClean="0"/>
              <a:t>siècles</a:t>
            </a:r>
            <a:r>
              <a:rPr lang="fr-FR" sz="8000" b="1" i="1" dirty="0"/>
              <a:t>! Amen</a:t>
            </a:r>
            <a:r>
              <a:rPr lang="fr-FR" sz="8000" b="1" i="1" dirty="0" smtClean="0"/>
              <a:t>!</a:t>
            </a:r>
            <a:endParaRPr lang="fr-FR" sz="8000" b="1" i="1" dirty="0"/>
          </a:p>
          <a:p>
            <a:pPr>
              <a:buNone/>
            </a:pPr>
            <a:r>
              <a:rPr lang="fr-FR" sz="8000" b="1" i="1" dirty="0" smtClean="0"/>
              <a:t>7 Voici</a:t>
            </a:r>
            <a:r>
              <a:rPr lang="fr-FR" sz="8000" b="1" i="1" dirty="0"/>
              <a:t>, il vient avec les nuées. Et tout </a:t>
            </a:r>
            <a:r>
              <a:rPr lang="fr-FR" sz="8000" b="1" i="1" dirty="0" err="1"/>
              <a:t>oeil</a:t>
            </a:r>
            <a:r>
              <a:rPr lang="fr-FR" sz="8000" b="1" i="1" dirty="0"/>
              <a:t> le verra, même ceux qui l’ont percé; et toutes les tribus de la terre se lamenteront à cause de lui. Oui. Amen</a:t>
            </a:r>
            <a:r>
              <a:rPr lang="fr-FR" sz="8000" b="1" i="1" dirty="0" smtClean="0"/>
              <a:t>!</a:t>
            </a:r>
            <a:endParaRPr lang="fr-FR" sz="8000" b="1" i="1" dirty="0"/>
          </a:p>
          <a:p>
            <a:pPr>
              <a:buNone/>
            </a:pPr>
            <a:r>
              <a:rPr lang="fr-FR" sz="8000" b="1" i="1" dirty="0" smtClean="0"/>
              <a:t>8 Je </a:t>
            </a:r>
            <a:r>
              <a:rPr lang="fr-FR" sz="8000" b="1" i="1" dirty="0"/>
              <a:t>suis l’alpha et l’oméga, dit le Seigneur Dieu, celui qui est, qui était, et qui vient, le Tout Puissant.</a:t>
            </a:r>
            <a:endParaRPr lang="fr-FR" sz="8000" dirty="0" smtClean="0"/>
          </a:p>
          <a:p>
            <a:pPr algn="just">
              <a:buNone/>
            </a:pPr>
            <a:r>
              <a:rPr lang="fr-FR" sz="8000" dirty="0" smtClean="0"/>
              <a:t> </a:t>
            </a:r>
          </a:p>
          <a:p>
            <a:pPr>
              <a:buNone/>
            </a:pPr>
            <a:endParaRPr lang="fr-FR" sz="3600" dirty="0" smtClean="0"/>
          </a:p>
          <a:p>
            <a:pPr>
              <a:buNone/>
            </a:pPr>
            <a:endParaRPr lang="fr-FR" sz="3600" dirty="0" smtClean="0"/>
          </a:p>
          <a:p>
            <a:pPr>
              <a:buNone/>
            </a:pPr>
            <a:endParaRPr lang="fr-FR" sz="4800" dirty="0" smtClean="0"/>
          </a:p>
          <a:p>
            <a:pPr algn="just">
              <a:buNone/>
            </a:pPr>
            <a:endParaRPr lang="fr-FR" sz="4800" b="1" i="1" dirty="0" smtClean="0"/>
          </a:p>
          <a:p>
            <a:pPr>
              <a:buNone/>
            </a:pPr>
            <a:r>
              <a:rPr lang="fr-FR" sz="4800" b="1" i="1" dirty="0" smtClean="0"/>
              <a:t> </a:t>
            </a:r>
          </a:p>
          <a:p>
            <a:pPr>
              <a:buNone/>
            </a:pPr>
            <a:r>
              <a:rPr lang="fr-FR" sz="4800" dirty="0" smtClean="0"/>
              <a:t> </a:t>
            </a:r>
          </a:p>
          <a:p>
            <a:pPr algn="just">
              <a:buNone/>
            </a:pPr>
            <a:endParaRPr lang="fr-FR" sz="4800" b="1" u="sng" dirty="0" smtClean="0">
              <a:solidFill>
                <a:srgbClr val="0070C0"/>
              </a:solidFill>
            </a:endParaRPr>
          </a:p>
          <a:p>
            <a:pPr algn="just">
              <a:buNone/>
            </a:pPr>
            <a:endParaRPr lang="fr-FR" sz="4800" u="sng" dirty="0" smtClean="0">
              <a:solidFill>
                <a:srgbClr val="00B0F0"/>
              </a:solidFill>
            </a:endParaRPr>
          </a:p>
        </p:txBody>
      </p:sp>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2</a:t>
            </a:fld>
            <a:endParaRPr lang="fr-FR" dirty="0"/>
          </a:p>
        </p:txBody>
      </p:sp>
      <p:sp>
        <p:nvSpPr>
          <p:cNvPr id="2" name="Espace réservé du pied de page 1"/>
          <p:cNvSpPr>
            <a:spLocks noGrp="1"/>
          </p:cNvSpPr>
          <p:nvPr>
            <p:ph type="ftr" sz="quarter" idx="11"/>
          </p:nvPr>
        </p:nvSpPr>
        <p:spPr/>
        <p:txBody>
          <a:bodyPr/>
          <a:lstStyle/>
          <a:p>
            <a:pPr>
              <a:defRPr/>
            </a:pPr>
            <a:r>
              <a:rPr lang="fr-FR" smtClean="0"/>
              <a:t>LES 7 AGES DE L'EGLISE</a:t>
            </a:r>
            <a:endParaRPr lang="fr-FR"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normAutofit/>
          </a:bodyPr>
          <a:lstStyle/>
          <a:p>
            <a:pPr>
              <a:defRPr/>
            </a:pPr>
            <a:fld id="{09CA6E9A-48DB-4D21-BE18-71F3E5D8EDBC}" type="slidenum">
              <a:rPr lang="fr-FR" smtClean="0"/>
              <a:pPr>
                <a:defRPr/>
              </a:pPr>
              <a:t>3</a:t>
            </a:fld>
            <a:endParaRPr lang="fr-FR" dirty="0"/>
          </a:p>
        </p:txBody>
      </p:sp>
      <p:sp>
        <p:nvSpPr>
          <p:cNvPr id="3" name="Espace réservé du pied de page 2"/>
          <p:cNvSpPr>
            <a:spLocks noGrp="1"/>
          </p:cNvSpPr>
          <p:nvPr>
            <p:ph type="ftr" sz="quarter" idx="11"/>
          </p:nvPr>
        </p:nvSpPr>
        <p:spPr/>
        <p:txBody>
          <a:bodyPr/>
          <a:lstStyle/>
          <a:p>
            <a:pPr>
              <a:defRPr/>
            </a:pPr>
            <a:r>
              <a:rPr lang="fr-FR" smtClean="0"/>
              <a:t>LES 7 AGES DE L'EGLISE</a:t>
            </a:r>
            <a:endParaRPr lang="fr-FR" dirty="0"/>
          </a:p>
        </p:txBody>
      </p:sp>
      <p:sp>
        <p:nvSpPr>
          <p:cNvPr id="6" name="Text Box 2"/>
          <p:cNvSpPr txBox="1">
            <a:spLocks noChangeArrowheads="1"/>
          </p:cNvSpPr>
          <p:nvPr/>
        </p:nvSpPr>
        <p:spPr bwMode="auto">
          <a:xfrm>
            <a:off x="125118" y="332656"/>
            <a:ext cx="4602360" cy="1008112"/>
          </a:xfrm>
          <a:prstGeom prst="rect">
            <a:avLst/>
          </a:prstGeom>
          <a:solidFill>
            <a:srgbClr val="FFCC99"/>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2000" b="1" i="0" u="none" strike="noStrike" cap="none" normalizeH="0" baseline="0" dirty="0" smtClean="0">
                <a:ln>
                  <a:noFill/>
                </a:ln>
                <a:solidFill>
                  <a:schemeClr val="tx1"/>
                </a:solidFill>
                <a:effectLst/>
                <a:latin typeface="Times New Roman" panose="02020603050405020304" pitchFamily="18" charset="0"/>
              </a:rPr>
              <a:t>1-La Révélation de Jésus Christ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altLang="fr-FR" sz="2000" b="1" i="0" u="none" strike="noStrike" cap="none" normalizeH="0" baseline="0" dirty="0" smtClean="0">
              <a:ln>
                <a:noFill/>
              </a:ln>
              <a:solidFill>
                <a:schemeClr val="tx1"/>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ts val="800"/>
              </a:spcAft>
              <a:buClrTx/>
              <a:buSzTx/>
              <a:buFontTx/>
              <a:buNone/>
              <a:tabLst/>
            </a:pPr>
            <a:r>
              <a:rPr kumimoji="0" lang="fr-FR" altLang="fr-FR" sz="2000" b="1" i="0" u="none" strike="noStrike" cap="none" normalizeH="0" baseline="0" dirty="0" smtClean="0">
                <a:ln>
                  <a:noFill/>
                </a:ln>
                <a:solidFill>
                  <a:schemeClr val="tx1"/>
                </a:solidFill>
                <a:effectLst/>
                <a:latin typeface="Calibri" panose="020F0502020204030204" pitchFamily="34" charset="0"/>
              </a:rPr>
              <a:t>1 – 1 Introduction aux 7 âges de l’église</a:t>
            </a:r>
            <a:endParaRPr kumimoji="0" lang="fr-FR" altLang="fr-FR" sz="2000" b="0" i="0" u="none" strike="noStrike" cap="none" normalizeH="0" baseline="0" dirty="0" smtClean="0">
              <a:ln>
                <a:noFill/>
              </a:ln>
              <a:solidFill>
                <a:schemeClr val="tx1"/>
              </a:solidFill>
              <a:effectLst/>
              <a:latin typeface="Arial" panose="020B0604020202020204" pitchFamily="34" charset="0"/>
            </a:endParaRPr>
          </a:p>
        </p:txBody>
      </p:sp>
      <p:pic>
        <p:nvPicPr>
          <p:cNvPr id="7" name="Image 6"/>
          <p:cNvPicPr>
            <a:picLocks noChangeAspect="1"/>
          </p:cNvPicPr>
          <p:nvPr/>
        </p:nvPicPr>
        <p:blipFill>
          <a:blip r:embed="rId3"/>
          <a:stretch>
            <a:fillRect/>
          </a:stretch>
        </p:blipFill>
        <p:spPr>
          <a:xfrm>
            <a:off x="4932040" y="332656"/>
            <a:ext cx="3787872" cy="5735818"/>
          </a:xfrm>
          <a:prstGeom prst="rect">
            <a:avLst/>
          </a:prstGeom>
        </p:spPr>
      </p:pic>
      <p:pic>
        <p:nvPicPr>
          <p:cNvPr id="8" name="Image 7"/>
          <p:cNvPicPr>
            <a:picLocks noChangeAspect="1"/>
          </p:cNvPicPr>
          <p:nvPr/>
        </p:nvPicPr>
        <p:blipFill>
          <a:blip r:embed="rId4"/>
          <a:stretch>
            <a:fillRect/>
          </a:stretch>
        </p:blipFill>
        <p:spPr>
          <a:xfrm>
            <a:off x="251520" y="1348784"/>
            <a:ext cx="4374874" cy="4864250"/>
          </a:xfrm>
          <a:prstGeom prst="rect">
            <a:avLst/>
          </a:prstGeom>
        </p:spPr>
      </p:pic>
    </p:spTree>
    <p:extLst>
      <p:ext uri="{BB962C8B-B14F-4D97-AF65-F5344CB8AC3E}">
        <p14:creationId xmlns:p14="http://schemas.microsoft.com/office/powerpoint/2010/main" xmlns="" val="2827126280"/>
      </p:ext>
    </p:extLst>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764704"/>
            <a:ext cx="8928992" cy="5570756"/>
          </a:xfrm>
          <a:prstGeom prst="rect">
            <a:avLst/>
          </a:prstGeom>
        </p:spPr>
        <p:txBody>
          <a:bodyPr wrap="square">
            <a:spAutoFit/>
          </a:bodyPr>
          <a:lstStyle/>
          <a:p>
            <a:endParaRPr lang="fr-FR" sz="1400" u="sng" dirty="0" smtClean="0">
              <a:solidFill>
                <a:srgbClr val="00B0F0"/>
              </a:solidFill>
            </a:endParaRPr>
          </a:p>
          <a:p>
            <a:r>
              <a:rPr lang="fr-FR" sz="2400" b="1" i="1" dirty="0">
                <a:solidFill>
                  <a:srgbClr val="800000"/>
                </a:solidFill>
                <a:latin typeface="Times New Roman" panose="02020603050405020304" pitchFamily="18" charset="0"/>
              </a:rPr>
              <a:t>REPARTITION DES VERSETS</a:t>
            </a:r>
          </a:p>
          <a:p>
            <a:r>
              <a:rPr lang="fr-FR" sz="2400" b="1" dirty="0"/>
              <a:t> </a:t>
            </a:r>
            <a:endParaRPr lang="fr-FR" sz="2400" dirty="0"/>
          </a:p>
          <a:p>
            <a:r>
              <a:rPr lang="fr-FR" sz="1400" b="1" u="sng" dirty="0">
                <a:solidFill>
                  <a:srgbClr val="00B0F0"/>
                </a:solidFill>
              </a:rPr>
              <a:t>APOCALYPSE, CHAPITRE 1 - M04.12.1960 JEFFERSONVILLE, IN, USA</a:t>
            </a:r>
            <a:r>
              <a:rPr lang="fr-FR" sz="1400" b="1" dirty="0">
                <a:solidFill>
                  <a:srgbClr val="00B0F0"/>
                </a:solidFill>
              </a:rPr>
              <a:t> </a:t>
            </a:r>
            <a:endParaRPr lang="fr-FR" sz="1400" b="1" dirty="0" smtClean="0">
              <a:solidFill>
                <a:srgbClr val="00B0F0"/>
              </a:solidFill>
            </a:endParaRPr>
          </a:p>
          <a:p>
            <a:pPr algn="just"/>
            <a:r>
              <a:rPr lang="fr-FR" sz="2800" u="sng" dirty="0" smtClean="0"/>
              <a:t>73 </a:t>
            </a:r>
            <a:r>
              <a:rPr lang="fr-FR" sz="2800" u="sng" dirty="0"/>
              <a:t>Maintenant, voici le contenu de ce premier chapitre:</a:t>
            </a:r>
            <a:endParaRPr lang="fr-FR" sz="2800" dirty="0"/>
          </a:p>
          <a:p>
            <a:pPr algn="just"/>
            <a:r>
              <a:rPr lang="fr-FR" sz="2800" b="1" dirty="0">
                <a:effectLst>
                  <a:outerShdw blurRad="38100" dist="38100" dir="2700000" algn="tl">
                    <a:srgbClr val="000000">
                      <a:alpha val="43137"/>
                    </a:srgbClr>
                  </a:outerShdw>
                </a:effectLst>
              </a:rPr>
              <a:t>Le 1er verset</a:t>
            </a:r>
            <a:r>
              <a:rPr lang="fr-FR" sz="2800" dirty="0"/>
              <a:t>… eh bien, il parle de lui-même, parce qu’il s’agit de la Révélation de Jésus-Christ.</a:t>
            </a:r>
          </a:p>
          <a:p>
            <a:pPr algn="just"/>
            <a:r>
              <a:rPr lang="fr-FR" sz="2800" b="1" dirty="0">
                <a:effectLst>
                  <a:outerShdw blurRad="38100" dist="38100" dir="2700000" algn="tl">
                    <a:srgbClr val="000000">
                      <a:alpha val="43137"/>
                    </a:srgbClr>
                  </a:outerShdw>
                </a:effectLst>
              </a:rPr>
              <a:t>Au 2ème verset</a:t>
            </a:r>
            <a:r>
              <a:rPr lang="fr-FR" sz="2800" dirty="0"/>
              <a:t>, nous voyons que Jean est l’écrivain et le serviteur.</a:t>
            </a:r>
          </a:p>
          <a:p>
            <a:pPr algn="just"/>
            <a:r>
              <a:rPr lang="fr-FR" sz="2800" b="1" dirty="0">
                <a:effectLst>
                  <a:outerShdw blurRad="38100" dist="38100" dir="2700000" algn="tl">
                    <a:srgbClr val="000000">
                      <a:alpha val="43137"/>
                    </a:srgbClr>
                  </a:outerShdw>
                </a:effectLst>
              </a:rPr>
              <a:t>Au 3ème verset</a:t>
            </a:r>
            <a:r>
              <a:rPr lang="fr-FR" sz="2800" dirty="0"/>
              <a:t>, les bénédictions sont prononcées.</a:t>
            </a:r>
          </a:p>
          <a:p>
            <a:pPr algn="just"/>
            <a:r>
              <a:rPr lang="fr-FR" sz="2800" b="1" dirty="0">
                <a:effectLst>
                  <a:outerShdw blurRad="38100" dist="38100" dir="2700000" algn="tl">
                    <a:srgbClr val="000000">
                      <a:alpha val="43137"/>
                    </a:srgbClr>
                  </a:outerShdw>
                </a:effectLst>
              </a:rPr>
              <a:t>Du 4ème au 6ème </a:t>
            </a:r>
            <a:r>
              <a:rPr lang="fr-FR" sz="2800" dirty="0"/>
              <a:t>verset, c’est la salutation à l’Église.</a:t>
            </a:r>
          </a:p>
          <a:p>
            <a:pPr algn="just"/>
            <a:r>
              <a:rPr lang="fr-FR" sz="2800" b="1" dirty="0">
                <a:effectLst>
                  <a:outerShdw blurRad="38100" dist="38100" dir="2700000" algn="tl">
                    <a:srgbClr val="000000">
                      <a:alpha val="43137"/>
                    </a:srgbClr>
                  </a:outerShdw>
                </a:effectLst>
              </a:rPr>
              <a:t>Au 7ème verset, </a:t>
            </a:r>
            <a:r>
              <a:rPr lang="fr-FR" sz="2800" dirty="0"/>
              <a:t>les annonces.</a:t>
            </a:r>
          </a:p>
          <a:p>
            <a:pPr algn="just"/>
            <a:r>
              <a:rPr lang="fr-FR" sz="2800" b="1" dirty="0">
                <a:effectLst>
                  <a:outerShdw blurRad="38100" dist="38100" dir="2700000" algn="tl">
                    <a:srgbClr val="000000">
                      <a:alpha val="43137"/>
                    </a:srgbClr>
                  </a:outerShdw>
                </a:effectLst>
              </a:rPr>
              <a:t>Au 8ème verset, </a:t>
            </a:r>
            <a:r>
              <a:rPr lang="fr-FR" sz="2800" dirty="0"/>
              <a:t>la Divinité suprême de Jésus-Christ.</a:t>
            </a:r>
          </a:p>
          <a:p>
            <a:pPr algn="just"/>
            <a:r>
              <a:rPr lang="fr-FR" sz="2800" b="1" dirty="0">
                <a:effectLst>
                  <a:outerShdw blurRad="38100" dist="38100" dir="2700000" algn="tl">
                    <a:srgbClr val="000000">
                      <a:alpha val="43137"/>
                    </a:srgbClr>
                  </a:outerShdw>
                </a:effectLst>
              </a:rPr>
              <a:t>Du 9ème au 20ème </a:t>
            </a:r>
            <a:r>
              <a:rPr lang="fr-FR" sz="2800" dirty="0"/>
              <a:t>verset, c’est la vision de Patmos.</a:t>
            </a:r>
          </a:p>
        </p:txBody>
      </p:sp>
      <p:sp>
        <p:nvSpPr>
          <p:cNvPr id="6" name="Espace réservé du numéro de diapositive 5"/>
          <p:cNvSpPr>
            <a:spLocks noGrp="1"/>
          </p:cNvSpPr>
          <p:nvPr>
            <p:ph type="sldNum" sz="quarter" idx="12"/>
          </p:nvPr>
        </p:nvSpPr>
        <p:spPr/>
        <p:txBody>
          <a:bodyPr>
            <a:normAutofit/>
          </a:bodyPr>
          <a:lstStyle/>
          <a:p>
            <a:pPr>
              <a:defRPr/>
            </a:pPr>
            <a:fld id="{09CA6E9A-48DB-4D21-BE18-71F3E5D8EDBC}" type="slidenum">
              <a:rPr lang="fr-FR" smtClean="0"/>
              <a:pPr>
                <a:defRPr/>
              </a:pPr>
              <a:t>4</a:t>
            </a:fld>
            <a:endParaRPr lang="fr-FR" dirty="0"/>
          </a:p>
        </p:txBody>
      </p:sp>
      <p:sp>
        <p:nvSpPr>
          <p:cNvPr id="2" name="Espace réservé du pied de page 1"/>
          <p:cNvSpPr>
            <a:spLocks noGrp="1"/>
          </p:cNvSpPr>
          <p:nvPr>
            <p:ph type="ftr" sz="quarter" idx="11"/>
          </p:nvPr>
        </p:nvSpPr>
        <p:spPr/>
        <p:txBody>
          <a:bodyPr/>
          <a:lstStyle/>
          <a:p>
            <a:pPr>
              <a:defRPr/>
            </a:pPr>
            <a:r>
              <a:rPr lang="fr-FR" dirty="0" smtClean="0"/>
              <a:t>LES 7 AGES DE L'EGLISE</a:t>
            </a:r>
            <a:endParaRPr lang="fr-FR"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764704"/>
            <a:ext cx="8928992" cy="5693866"/>
          </a:xfrm>
          <a:prstGeom prst="rect">
            <a:avLst/>
          </a:prstGeom>
        </p:spPr>
        <p:txBody>
          <a:bodyPr wrap="square">
            <a:spAutoFit/>
          </a:bodyPr>
          <a:lstStyle/>
          <a:p>
            <a:endParaRPr lang="fr-FR" sz="1400" u="sng" dirty="0" smtClean="0">
              <a:solidFill>
                <a:srgbClr val="00B0F0"/>
              </a:solidFill>
            </a:endParaRPr>
          </a:p>
          <a:p>
            <a:r>
              <a:rPr lang="fr-FR" sz="2400" b="1" i="1" dirty="0">
                <a:solidFill>
                  <a:srgbClr val="800000"/>
                </a:solidFill>
                <a:latin typeface="Times New Roman" panose="02020603050405020304" pitchFamily="18" charset="0"/>
              </a:rPr>
              <a:t>REPARTITION DES VERSETS</a:t>
            </a:r>
          </a:p>
          <a:p>
            <a:r>
              <a:rPr lang="fr-FR" sz="2400" b="1" dirty="0"/>
              <a:t> </a:t>
            </a:r>
            <a:endParaRPr lang="fr-FR" sz="2400" dirty="0"/>
          </a:p>
          <a:p>
            <a:r>
              <a:rPr lang="fr-FR" sz="1400" b="1" u="sng" dirty="0">
                <a:solidFill>
                  <a:srgbClr val="00B0F0"/>
                </a:solidFill>
              </a:rPr>
              <a:t>APOCALYPSE, CHAPITRE 1 - M04.12.1960 JEFFERSONVILLE, IN, USA</a:t>
            </a:r>
            <a:r>
              <a:rPr lang="fr-FR" sz="1400" b="1" dirty="0">
                <a:solidFill>
                  <a:srgbClr val="00B0F0"/>
                </a:solidFill>
              </a:rPr>
              <a:t> </a:t>
            </a:r>
            <a:endParaRPr lang="fr-FR" sz="1400" b="1" dirty="0" smtClean="0">
              <a:solidFill>
                <a:srgbClr val="00B0F0"/>
              </a:solidFill>
            </a:endParaRPr>
          </a:p>
          <a:p>
            <a:pPr algn="just"/>
            <a:r>
              <a:rPr lang="fr-FR" sz="3600" dirty="0" smtClean="0"/>
              <a:t>74 </a:t>
            </a:r>
            <a:r>
              <a:rPr lang="fr-FR" sz="3600" dirty="0"/>
              <a:t>Il y a aussi </a:t>
            </a:r>
            <a:r>
              <a:rPr lang="fr-FR" sz="3600" b="1" dirty="0">
                <a:effectLst>
                  <a:outerShdw blurRad="38100" dist="38100" dir="2700000" algn="tl">
                    <a:srgbClr val="000000">
                      <a:alpha val="43137"/>
                    </a:srgbClr>
                  </a:outerShdw>
                </a:effectLst>
              </a:rPr>
              <a:t>les versets 14 à 16 </a:t>
            </a:r>
            <a:r>
              <a:rPr lang="fr-FR" sz="3600" dirty="0"/>
              <a:t>qui décrivent la septuple gloire de Sa personne. Oh, qu’il est beau de voir Christ dans Sa septuple personnalité de Son être dans Sa glorieuse résurrection.</a:t>
            </a:r>
          </a:p>
          <a:p>
            <a:pPr algn="just"/>
            <a:r>
              <a:rPr lang="fr-FR" sz="3600" dirty="0"/>
              <a:t> </a:t>
            </a:r>
          </a:p>
          <a:p>
            <a:pPr algn="just"/>
            <a:r>
              <a:rPr lang="fr-FR" sz="3600" dirty="0" smtClean="0"/>
              <a:t>75 </a:t>
            </a:r>
            <a:r>
              <a:rPr lang="fr-FR" sz="3600" dirty="0"/>
              <a:t>	Et le titre décrit le personnage:</a:t>
            </a:r>
          </a:p>
          <a:p>
            <a:pPr algn="just"/>
            <a:r>
              <a:rPr lang="fr-FR" sz="3600" i="1" dirty="0"/>
              <a:t>	</a:t>
            </a:r>
            <a:r>
              <a:rPr lang="fr-FR" sz="3600" i="1" dirty="0">
                <a:solidFill>
                  <a:srgbClr val="FF0000"/>
                </a:solidFill>
              </a:rPr>
              <a:t>Révélation de Jésus-Christ…</a:t>
            </a:r>
            <a:endParaRPr lang="fr-FR" sz="3600" dirty="0">
              <a:solidFill>
                <a:srgbClr val="FF0000"/>
              </a:solidFill>
            </a:endParaRPr>
          </a:p>
        </p:txBody>
      </p:sp>
      <p:sp>
        <p:nvSpPr>
          <p:cNvPr id="6" name="Espace réservé du numéro de diapositive 5"/>
          <p:cNvSpPr>
            <a:spLocks noGrp="1"/>
          </p:cNvSpPr>
          <p:nvPr>
            <p:ph type="sldNum" sz="quarter" idx="12"/>
          </p:nvPr>
        </p:nvSpPr>
        <p:spPr/>
        <p:txBody>
          <a:bodyPr>
            <a:normAutofit/>
          </a:bodyPr>
          <a:lstStyle/>
          <a:p>
            <a:pPr>
              <a:defRPr/>
            </a:pPr>
            <a:fld id="{09CA6E9A-48DB-4D21-BE18-71F3E5D8EDBC}" type="slidenum">
              <a:rPr lang="fr-FR" smtClean="0"/>
              <a:pPr>
                <a:defRPr/>
              </a:pPr>
              <a:t>5</a:t>
            </a:fld>
            <a:endParaRPr lang="fr-FR" dirty="0"/>
          </a:p>
        </p:txBody>
      </p:sp>
      <p:sp>
        <p:nvSpPr>
          <p:cNvPr id="2" name="Espace réservé du pied de page 1"/>
          <p:cNvSpPr>
            <a:spLocks noGrp="1"/>
          </p:cNvSpPr>
          <p:nvPr>
            <p:ph type="ftr" sz="quarter" idx="11"/>
          </p:nvPr>
        </p:nvSpPr>
        <p:spPr/>
        <p:txBody>
          <a:bodyPr/>
          <a:lstStyle/>
          <a:p>
            <a:pPr>
              <a:defRPr/>
            </a:pPr>
            <a:r>
              <a:rPr lang="fr-FR" smtClean="0"/>
              <a:t>LES 7 AGES DE L'EGLISE</a:t>
            </a:r>
            <a:endParaRPr lang="fr-FR" dirty="0"/>
          </a:p>
        </p:txBody>
      </p:sp>
    </p:spTree>
    <p:extLst>
      <p:ext uri="{BB962C8B-B14F-4D97-AF65-F5344CB8AC3E}">
        <p14:creationId xmlns:p14="http://schemas.microsoft.com/office/powerpoint/2010/main" xmlns="" val="2695063263"/>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764704"/>
            <a:ext cx="8928992" cy="5663089"/>
          </a:xfrm>
          <a:prstGeom prst="rect">
            <a:avLst/>
          </a:prstGeom>
        </p:spPr>
        <p:txBody>
          <a:bodyPr wrap="square">
            <a:spAutoFit/>
          </a:bodyPr>
          <a:lstStyle/>
          <a:p>
            <a:endParaRPr lang="fr-FR" sz="1400" u="sng" dirty="0" smtClean="0">
              <a:solidFill>
                <a:srgbClr val="00B0F0"/>
              </a:solidFill>
            </a:endParaRPr>
          </a:p>
          <a:p>
            <a:r>
              <a:rPr lang="fr-FR" sz="2400" b="1" i="1" dirty="0">
                <a:solidFill>
                  <a:srgbClr val="800000"/>
                </a:solidFill>
                <a:latin typeface="Times New Roman" panose="02020603050405020304" pitchFamily="18" charset="0"/>
              </a:rPr>
              <a:t>LE CREUX DU SPORTIF</a:t>
            </a:r>
          </a:p>
          <a:p>
            <a:r>
              <a:rPr lang="fr-FR" sz="3600" dirty="0" smtClean="0"/>
              <a:t> </a:t>
            </a:r>
            <a:r>
              <a:rPr lang="fr-FR" sz="1400" b="1" u="sng" dirty="0" smtClean="0">
                <a:solidFill>
                  <a:srgbClr val="00B0F0"/>
                </a:solidFill>
              </a:rPr>
              <a:t>APOCALYPSE</a:t>
            </a:r>
            <a:r>
              <a:rPr lang="fr-FR" sz="1400" b="1" u="sng" dirty="0">
                <a:solidFill>
                  <a:srgbClr val="00B0F0"/>
                </a:solidFill>
              </a:rPr>
              <a:t>, CHAPITRE 1 - M04.12.1960 JEFFERSONVILLE, IN, USA </a:t>
            </a:r>
            <a:endParaRPr lang="fr-FR" sz="1400" b="1" u="sng" dirty="0" smtClean="0">
              <a:solidFill>
                <a:srgbClr val="00B0F0"/>
              </a:solidFill>
            </a:endParaRPr>
          </a:p>
          <a:p>
            <a:r>
              <a:rPr lang="fr-FR" sz="3200" dirty="0" smtClean="0"/>
              <a:t>35 </a:t>
            </a:r>
            <a:r>
              <a:rPr lang="fr-FR" sz="3200" dirty="0"/>
              <a:t>	Et je suis monté à cet endroit que j’avais nommé “</a:t>
            </a:r>
            <a:r>
              <a:rPr lang="fr-FR" sz="3200" u="sng" dirty="0"/>
              <a:t>Le Creux du Sportif</a:t>
            </a:r>
            <a:r>
              <a:rPr lang="fr-FR" sz="3200" dirty="0"/>
              <a:t>”. Si je donne un nom à ces trous, c’est pour savoir où je suis. Je l’avais nommé “Le Creux du Sportif” parce que j’avais vu là seize écureuils sur un seul arbre, j’avais tiré le maximum légal, laissé le reste, et j’étais parti (c’est cela le sport, la chose à faire); c’est pourquoi j’avais appelé cet endroit “Le Creux du Sportif</a:t>
            </a:r>
            <a:r>
              <a:rPr lang="fr-FR" sz="3200" dirty="0" smtClean="0"/>
              <a:t>”.</a:t>
            </a:r>
            <a:endParaRPr lang="fr-FR" sz="3200" dirty="0"/>
          </a:p>
        </p:txBody>
      </p:sp>
      <p:sp>
        <p:nvSpPr>
          <p:cNvPr id="6" name="Espace réservé du numéro de diapositive 5"/>
          <p:cNvSpPr>
            <a:spLocks noGrp="1"/>
          </p:cNvSpPr>
          <p:nvPr>
            <p:ph type="sldNum" sz="quarter" idx="12"/>
          </p:nvPr>
        </p:nvSpPr>
        <p:spPr/>
        <p:txBody>
          <a:bodyPr>
            <a:normAutofit/>
          </a:bodyPr>
          <a:lstStyle/>
          <a:p>
            <a:pPr>
              <a:defRPr/>
            </a:pPr>
            <a:fld id="{09CA6E9A-48DB-4D21-BE18-71F3E5D8EDBC}" type="slidenum">
              <a:rPr lang="fr-FR" smtClean="0"/>
              <a:pPr>
                <a:defRPr/>
              </a:pPr>
              <a:t>6</a:t>
            </a:fld>
            <a:endParaRPr lang="fr-FR" dirty="0"/>
          </a:p>
        </p:txBody>
      </p:sp>
      <p:sp>
        <p:nvSpPr>
          <p:cNvPr id="2" name="Espace réservé du pied de page 1"/>
          <p:cNvSpPr>
            <a:spLocks noGrp="1"/>
          </p:cNvSpPr>
          <p:nvPr>
            <p:ph type="ftr" sz="quarter" idx="11"/>
          </p:nvPr>
        </p:nvSpPr>
        <p:spPr/>
        <p:txBody>
          <a:bodyPr/>
          <a:lstStyle/>
          <a:p>
            <a:pPr>
              <a:defRPr/>
            </a:pPr>
            <a:r>
              <a:rPr lang="fr-FR" smtClean="0"/>
              <a:t>LES 7 AGES DE L'EGLISE</a:t>
            </a:r>
            <a:endParaRPr lang="fr-FR" dirty="0"/>
          </a:p>
        </p:txBody>
      </p:sp>
    </p:spTree>
    <p:extLst>
      <p:ext uri="{BB962C8B-B14F-4D97-AF65-F5344CB8AC3E}">
        <p14:creationId xmlns:p14="http://schemas.microsoft.com/office/powerpoint/2010/main" xmlns="" val="1623268076"/>
      </p:ext>
    </p:ext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764704"/>
            <a:ext cx="8928992" cy="5663089"/>
          </a:xfrm>
          <a:prstGeom prst="rect">
            <a:avLst/>
          </a:prstGeom>
        </p:spPr>
        <p:txBody>
          <a:bodyPr wrap="square">
            <a:spAutoFit/>
          </a:bodyPr>
          <a:lstStyle/>
          <a:p>
            <a:endParaRPr lang="fr-FR" sz="1400" u="sng" dirty="0" smtClean="0">
              <a:solidFill>
                <a:srgbClr val="00B0F0"/>
              </a:solidFill>
            </a:endParaRPr>
          </a:p>
          <a:p>
            <a:r>
              <a:rPr lang="fr-FR" sz="2400" b="1" i="1" dirty="0">
                <a:solidFill>
                  <a:srgbClr val="800000"/>
                </a:solidFill>
                <a:latin typeface="Times New Roman" panose="02020603050405020304" pitchFamily="18" charset="0"/>
              </a:rPr>
              <a:t>LE CREUX DU SPORTIF</a:t>
            </a:r>
          </a:p>
          <a:p>
            <a:r>
              <a:rPr lang="fr-FR" sz="3600" dirty="0" smtClean="0"/>
              <a:t> </a:t>
            </a:r>
            <a:r>
              <a:rPr lang="fr-FR" sz="1400" b="1" u="sng" dirty="0" smtClean="0">
                <a:solidFill>
                  <a:srgbClr val="00B0F0"/>
                </a:solidFill>
              </a:rPr>
              <a:t>APOCALYPSE</a:t>
            </a:r>
            <a:r>
              <a:rPr lang="fr-FR" sz="1400" b="1" u="sng" dirty="0">
                <a:solidFill>
                  <a:srgbClr val="00B0F0"/>
                </a:solidFill>
              </a:rPr>
              <a:t>, CHAPITRE 1 - M04.12.1960 JEFFERSONVILLE, IN, USA </a:t>
            </a:r>
            <a:endParaRPr lang="fr-FR" sz="1400" b="1" u="sng" dirty="0" smtClean="0">
              <a:solidFill>
                <a:srgbClr val="00B0F0"/>
              </a:solidFill>
            </a:endParaRPr>
          </a:p>
          <a:p>
            <a:pPr algn="just"/>
            <a:r>
              <a:rPr lang="fr-FR" sz="3200" dirty="0" smtClean="0"/>
              <a:t>36 </a:t>
            </a:r>
            <a:r>
              <a:rPr lang="fr-FR" sz="3200" dirty="0"/>
              <a:t>	Il S’est adressé ainsi à moi en disant: «L’endroit que tu as appelé “Le Creux du Sportif”». Ce n’est pas Lui qui avait donné ce nom, mais moi.</a:t>
            </a:r>
          </a:p>
          <a:p>
            <a:pPr algn="just"/>
            <a:r>
              <a:rPr lang="fr-FR" sz="3200" dirty="0"/>
              <a:t> </a:t>
            </a:r>
            <a:r>
              <a:rPr lang="fr-FR" sz="3200" dirty="0" smtClean="0"/>
              <a:t>37 </a:t>
            </a:r>
            <a:r>
              <a:rPr lang="fr-FR" sz="3200" dirty="0"/>
              <a:t>	Alors, je suis allé au bord de ce creux et me suis assis sous un chêne blanc; j’ai attendu environ une demi-heure, et rien n’arriva. </a:t>
            </a:r>
            <a:r>
              <a:rPr lang="fr-FR" sz="3200" u="sng" dirty="0"/>
              <a:t>Je m’étendis à même le sol, prosterné, les mains étendues. Alors, Il me parla.</a:t>
            </a:r>
            <a:endParaRPr lang="fr-FR" sz="3200" dirty="0"/>
          </a:p>
        </p:txBody>
      </p:sp>
      <p:sp>
        <p:nvSpPr>
          <p:cNvPr id="6" name="Espace réservé du numéro de diapositive 5"/>
          <p:cNvSpPr>
            <a:spLocks noGrp="1"/>
          </p:cNvSpPr>
          <p:nvPr>
            <p:ph type="sldNum" sz="quarter" idx="12"/>
          </p:nvPr>
        </p:nvSpPr>
        <p:spPr/>
        <p:txBody>
          <a:bodyPr>
            <a:normAutofit/>
          </a:bodyPr>
          <a:lstStyle/>
          <a:p>
            <a:pPr>
              <a:defRPr/>
            </a:pPr>
            <a:fld id="{09CA6E9A-48DB-4D21-BE18-71F3E5D8EDBC}" type="slidenum">
              <a:rPr lang="fr-FR" smtClean="0"/>
              <a:pPr>
                <a:defRPr/>
              </a:pPr>
              <a:t>7</a:t>
            </a:fld>
            <a:endParaRPr lang="fr-FR" dirty="0"/>
          </a:p>
        </p:txBody>
      </p:sp>
      <p:sp>
        <p:nvSpPr>
          <p:cNvPr id="2" name="Espace réservé du pied de page 1"/>
          <p:cNvSpPr>
            <a:spLocks noGrp="1"/>
          </p:cNvSpPr>
          <p:nvPr>
            <p:ph type="ftr" sz="quarter" idx="11"/>
          </p:nvPr>
        </p:nvSpPr>
        <p:spPr/>
        <p:txBody>
          <a:bodyPr/>
          <a:lstStyle/>
          <a:p>
            <a:pPr>
              <a:defRPr/>
            </a:pPr>
            <a:r>
              <a:rPr lang="fr-FR" smtClean="0"/>
              <a:t>LES 7 AGES DE L'EGLISE</a:t>
            </a:r>
            <a:endParaRPr lang="fr-FR" dirty="0"/>
          </a:p>
        </p:txBody>
      </p:sp>
    </p:spTree>
    <p:extLst>
      <p:ext uri="{BB962C8B-B14F-4D97-AF65-F5344CB8AC3E}">
        <p14:creationId xmlns:p14="http://schemas.microsoft.com/office/powerpoint/2010/main" xmlns="" val="3257816300"/>
      </p:ext>
    </p:extLst>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764704"/>
            <a:ext cx="8928992" cy="5816977"/>
          </a:xfrm>
          <a:prstGeom prst="rect">
            <a:avLst/>
          </a:prstGeom>
        </p:spPr>
        <p:txBody>
          <a:bodyPr wrap="square">
            <a:spAutoFit/>
          </a:bodyPr>
          <a:lstStyle/>
          <a:p>
            <a:endParaRPr lang="fr-FR" sz="1400" u="sng" dirty="0" smtClean="0">
              <a:solidFill>
                <a:srgbClr val="00B0F0"/>
              </a:solidFill>
            </a:endParaRPr>
          </a:p>
          <a:p>
            <a:r>
              <a:rPr lang="fr-FR" sz="2400" b="1" i="1" dirty="0">
                <a:solidFill>
                  <a:srgbClr val="800000"/>
                </a:solidFill>
                <a:latin typeface="Times New Roman" panose="02020603050405020304" pitchFamily="18" charset="0"/>
              </a:rPr>
              <a:t>LES MESSAGES LES PLUS REMARQUABLES DE LA BIBLE</a:t>
            </a:r>
          </a:p>
          <a:p>
            <a:r>
              <a:rPr lang="fr-FR" sz="3200" dirty="0"/>
              <a:t> </a:t>
            </a:r>
          </a:p>
          <a:p>
            <a:r>
              <a:rPr lang="fr-FR" sz="1400" b="1" u="sng" dirty="0">
                <a:solidFill>
                  <a:srgbClr val="00B0F0"/>
                </a:solidFill>
              </a:rPr>
              <a:t>APOCALYPSE, CHAPITRE 1 - M04.12.1960 JEFFERSONVILLE, IN, USA </a:t>
            </a:r>
          </a:p>
          <a:p>
            <a:pPr algn="just"/>
            <a:r>
              <a:rPr lang="fr-FR" sz="3600" dirty="0"/>
              <a:t>3 	L’objet de cette réunion particulière était que nous… Le Saint-Esprit a mis sur mon </a:t>
            </a:r>
            <a:r>
              <a:rPr lang="fr-FR" sz="3600" dirty="0" smtClean="0"/>
              <a:t>cœur </a:t>
            </a:r>
            <a:r>
              <a:rPr lang="fr-FR" sz="3600" dirty="0"/>
              <a:t>cette mise en garde dans la conviction que: “L’Église de notre temps doit avoir ce message”. </a:t>
            </a:r>
            <a:r>
              <a:rPr lang="fr-FR" sz="3600" u="sng" dirty="0"/>
              <a:t>Car je crois que ce sont les messages les plus remarquables de la Bible</a:t>
            </a:r>
            <a:r>
              <a:rPr lang="fr-FR" sz="3600" dirty="0"/>
              <a:t>, parce qu’ils révèlent Christ dans Son Église en ce temps.</a:t>
            </a:r>
          </a:p>
        </p:txBody>
      </p:sp>
      <p:sp>
        <p:nvSpPr>
          <p:cNvPr id="6" name="Espace réservé du numéro de diapositive 5"/>
          <p:cNvSpPr>
            <a:spLocks noGrp="1"/>
          </p:cNvSpPr>
          <p:nvPr>
            <p:ph type="sldNum" sz="quarter" idx="12"/>
          </p:nvPr>
        </p:nvSpPr>
        <p:spPr/>
        <p:txBody>
          <a:bodyPr>
            <a:normAutofit/>
          </a:bodyPr>
          <a:lstStyle/>
          <a:p>
            <a:pPr>
              <a:defRPr/>
            </a:pPr>
            <a:fld id="{09CA6E9A-48DB-4D21-BE18-71F3E5D8EDBC}" type="slidenum">
              <a:rPr lang="fr-FR" smtClean="0"/>
              <a:pPr>
                <a:defRPr/>
              </a:pPr>
              <a:t>8</a:t>
            </a:fld>
            <a:endParaRPr lang="fr-FR" dirty="0"/>
          </a:p>
        </p:txBody>
      </p:sp>
      <p:sp>
        <p:nvSpPr>
          <p:cNvPr id="2" name="Espace réservé du pied de page 1"/>
          <p:cNvSpPr>
            <a:spLocks noGrp="1"/>
          </p:cNvSpPr>
          <p:nvPr>
            <p:ph type="ftr" sz="quarter" idx="11"/>
          </p:nvPr>
        </p:nvSpPr>
        <p:spPr/>
        <p:txBody>
          <a:bodyPr/>
          <a:lstStyle/>
          <a:p>
            <a:pPr>
              <a:defRPr/>
            </a:pPr>
            <a:r>
              <a:rPr lang="fr-FR" smtClean="0"/>
              <a:t>LES 7 AGES DE L'EGLISE</a:t>
            </a:r>
            <a:endParaRPr lang="fr-FR" dirty="0"/>
          </a:p>
        </p:txBody>
      </p:sp>
    </p:spTree>
    <p:extLst>
      <p:ext uri="{BB962C8B-B14F-4D97-AF65-F5344CB8AC3E}">
        <p14:creationId xmlns:p14="http://schemas.microsoft.com/office/powerpoint/2010/main" xmlns="" val="3183661320"/>
      </p:ext>
    </p:extLst>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764704"/>
            <a:ext cx="8928992" cy="5601533"/>
          </a:xfrm>
          <a:prstGeom prst="rect">
            <a:avLst/>
          </a:prstGeom>
        </p:spPr>
        <p:txBody>
          <a:bodyPr wrap="square">
            <a:spAutoFit/>
          </a:bodyPr>
          <a:lstStyle/>
          <a:p>
            <a:pPr marR="762000" algn="just">
              <a:spcAft>
                <a:spcPts val="0"/>
              </a:spcAft>
            </a:pPr>
            <a:r>
              <a:rPr lang="fr-FR" sz="2400" b="1" i="1" dirty="0" smtClean="0">
                <a:solidFill>
                  <a:srgbClr val="800000"/>
                </a:solidFill>
                <a:latin typeface="Times New Roman" panose="02020603050405020304" pitchFamily="18" charset="0"/>
              </a:rPr>
              <a:t>LES </a:t>
            </a:r>
            <a:r>
              <a:rPr lang="fr-FR" sz="2400" b="1" i="1" dirty="0">
                <a:solidFill>
                  <a:srgbClr val="800000"/>
                </a:solidFill>
                <a:latin typeface="Times New Roman" panose="02020603050405020304" pitchFamily="18" charset="0"/>
              </a:rPr>
              <a:t>SOURCES HISTORIQUES</a:t>
            </a:r>
          </a:p>
          <a:p>
            <a:pPr marL="31750" marR="31750" algn="just">
              <a:spcAft>
                <a:spcPts val="0"/>
              </a:spcAft>
            </a:pPr>
            <a:r>
              <a:rPr lang="fr-FR" sz="2000" dirty="0">
                <a:solidFill>
                  <a:srgbClr val="3366FF"/>
                </a:solidFill>
                <a:latin typeface="Arial" panose="020B0604020202020204" pitchFamily="34" charset="0"/>
                <a:ea typeface="Times New Roman" panose="02020603050405020304" pitchFamily="18" charset="0"/>
              </a:rPr>
              <a:t> </a:t>
            </a:r>
            <a:endParaRPr lang="fr-FR" sz="2400" dirty="0">
              <a:latin typeface="Times New Roman" panose="02020603050405020304" pitchFamily="18" charset="0"/>
              <a:ea typeface="Times New Roman" panose="02020603050405020304" pitchFamily="18" charset="0"/>
            </a:endParaRPr>
          </a:p>
          <a:p>
            <a:pPr marL="31750" marR="31750" algn="just">
              <a:spcAft>
                <a:spcPts val="0"/>
              </a:spcAft>
            </a:pPr>
            <a:r>
              <a:rPr lang="fr-FR" sz="1400" b="1" u="sng" dirty="0">
                <a:solidFill>
                  <a:srgbClr val="00B0F0"/>
                </a:solidFill>
              </a:rPr>
              <a:t>APOCALYPSE, CHAPITRE 1 - M04.12.1960 JEFFERSONVILLE, IN, USA </a:t>
            </a:r>
            <a:r>
              <a:rPr lang="fr-FR" sz="800" dirty="0">
                <a:solidFill>
                  <a:srgbClr val="FFFFFF"/>
                </a:solidFill>
                <a:latin typeface="Arial" panose="020B0604020202020204" pitchFamily="34" charset="0"/>
                <a:ea typeface="Times New Roman" panose="02020603050405020304" pitchFamily="18" charset="0"/>
              </a:rPr>
              <a:t>bb072824</a:t>
            </a:r>
            <a:endParaRPr lang="fr-FR" sz="2400" dirty="0">
              <a:latin typeface="Times New Roman" panose="02020603050405020304" pitchFamily="18" charset="0"/>
              <a:ea typeface="Times New Roman" panose="02020603050405020304" pitchFamily="18" charset="0"/>
            </a:endParaRPr>
          </a:p>
          <a:p>
            <a:pPr marL="31750" marR="31750" algn="just">
              <a:spcAft>
                <a:spcPts val="0"/>
              </a:spcAft>
            </a:pPr>
            <a:r>
              <a:rPr lang="fr-FR" sz="2500" dirty="0">
                <a:solidFill>
                  <a:srgbClr val="000000"/>
                </a:solidFill>
                <a:latin typeface="Arial" panose="020B0604020202020204" pitchFamily="34" charset="0"/>
                <a:ea typeface="Times New Roman" panose="02020603050405020304" pitchFamily="18" charset="0"/>
              </a:rPr>
              <a:t>9 L’histoire en général… mes sources viennent des historiens les plus éminents que je connaisse. En ce moment même, dans mon cabinet de travail, </a:t>
            </a:r>
            <a:r>
              <a:rPr lang="fr-FR" sz="2500" u="sng" dirty="0">
                <a:solidFill>
                  <a:srgbClr val="000000"/>
                </a:solidFill>
                <a:latin typeface="Arial" panose="020B0604020202020204" pitchFamily="34" charset="0"/>
                <a:ea typeface="Times New Roman" panose="02020603050405020304" pitchFamily="18" charset="0"/>
              </a:rPr>
              <a:t>il y a cinq ou six commentaires, Les deux </a:t>
            </a:r>
            <a:r>
              <a:rPr lang="fr-FR" sz="2500" u="sng" dirty="0" err="1">
                <a:solidFill>
                  <a:srgbClr val="000000"/>
                </a:solidFill>
                <a:latin typeface="Arial" panose="020B0604020202020204" pitchFamily="34" charset="0"/>
                <a:ea typeface="Times New Roman" panose="02020603050405020304" pitchFamily="18" charset="0"/>
              </a:rPr>
              <a:t>Babylones</a:t>
            </a:r>
            <a:r>
              <a:rPr lang="fr-FR" sz="2500" u="sng" dirty="0">
                <a:solidFill>
                  <a:srgbClr val="000000"/>
                </a:solidFill>
                <a:latin typeface="Arial" panose="020B0604020202020204" pitchFamily="34" charset="0"/>
                <a:ea typeface="Times New Roman" panose="02020603050405020304" pitchFamily="18" charset="0"/>
              </a:rPr>
              <a:t>, de </a:t>
            </a:r>
            <a:r>
              <a:rPr lang="fr-FR" sz="2500" u="sng" dirty="0" err="1">
                <a:solidFill>
                  <a:srgbClr val="000000"/>
                </a:solidFill>
                <a:latin typeface="Arial" panose="020B0604020202020204" pitchFamily="34" charset="0"/>
                <a:ea typeface="Times New Roman" panose="02020603050405020304" pitchFamily="18" charset="0"/>
              </a:rPr>
              <a:t>Hislop</a:t>
            </a:r>
            <a:r>
              <a:rPr lang="fr-FR" sz="2500" u="sng" dirty="0">
                <a:solidFill>
                  <a:srgbClr val="000000"/>
                </a:solidFill>
                <a:latin typeface="Arial" panose="020B0604020202020204" pitchFamily="34" charset="0"/>
                <a:ea typeface="Times New Roman" panose="02020603050405020304" pitchFamily="18" charset="0"/>
              </a:rPr>
              <a:t>, Le livre des Martyrs, de Fox, et d’autres bons livres, comme par exemple L’Avant-Concile de Nicée, et chacun d’eux a environ quatre cents pages</a:t>
            </a:r>
            <a:r>
              <a:rPr lang="fr-FR" sz="2500" dirty="0">
                <a:solidFill>
                  <a:srgbClr val="000000"/>
                </a:solidFill>
                <a:latin typeface="Arial" panose="020B0604020202020204" pitchFamily="34" charset="0"/>
                <a:ea typeface="Times New Roman" panose="02020603050405020304" pitchFamily="18" charset="0"/>
              </a:rPr>
              <a:t>. Et, au sujet du concile de Nicée, nous y trouvons toutes les références historiques possibles. Parce qu’à partir des bandes magnétiques, nous allons écrire un commentaire des Sept Ages de l’Église que nous enverrons dans le monde entier, si nous le pouvons, car nous sommes dans les derniers jours. Nous sommes au temps de la fin. </a:t>
            </a:r>
            <a:endParaRPr lang="fr-FR" sz="2500" dirty="0">
              <a:effectLst/>
              <a:latin typeface="Times New Roman" panose="02020603050405020304" pitchFamily="18" charset="0"/>
              <a:ea typeface="Times New Roman" panose="02020603050405020304" pitchFamily="18" charset="0"/>
            </a:endParaRPr>
          </a:p>
        </p:txBody>
      </p:sp>
      <p:sp>
        <p:nvSpPr>
          <p:cNvPr id="6" name="Espace réservé du numéro de diapositive 5"/>
          <p:cNvSpPr>
            <a:spLocks noGrp="1"/>
          </p:cNvSpPr>
          <p:nvPr>
            <p:ph type="sldNum" sz="quarter" idx="12"/>
          </p:nvPr>
        </p:nvSpPr>
        <p:spPr/>
        <p:txBody>
          <a:bodyPr>
            <a:normAutofit/>
          </a:bodyPr>
          <a:lstStyle/>
          <a:p>
            <a:pPr>
              <a:defRPr/>
            </a:pPr>
            <a:fld id="{09CA6E9A-48DB-4D21-BE18-71F3E5D8EDBC}" type="slidenum">
              <a:rPr lang="fr-FR" smtClean="0"/>
              <a:pPr>
                <a:defRPr/>
              </a:pPr>
              <a:t>9</a:t>
            </a:fld>
            <a:endParaRPr lang="fr-FR" dirty="0"/>
          </a:p>
        </p:txBody>
      </p:sp>
      <p:sp>
        <p:nvSpPr>
          <p:cNvPr id="2" name="Espace réservé du pied de page 1"/>
          <p:cNvSpPr>
            <a:spLocks noGrp="1"/>
          </p:cNvSpPr>
          <p:nvPr>
            <p:ph type="ftr" sz="quarter" idx="11"/>
          </p:nvPr>
        </p:nvSpPr>
        <p:spPr/>
        <p:txBody>
          <a:bodyPr/>
          <a:lstStyle/>
          <a:p>
            <a:pPr>
              <a:defRPr/>
            </a:pPr>
            <a:r>
              <a:rPr lang="fr-FR" smtClean="0"/>
              <a:t>LES 7 AGES DE L'EGLISE</a:t>
            </a:r>
            <a:endParaRPr lang="fr-FR" dirty="0"/>
          </a:p>
        </p:txBody>
      </p:sp>
    </p:spTree>
    <p:extLst>
      <p:ext uri="{BB962C8B-B14F-4D97-AF65-F5344CB8AC3E}">
        <p14:creationId xmlns:p14="http://schemas.microsoft.com/office/powerpoint/2010/main" xmlns="" val="1484361886"/>
      </p:ext>
    </p:extLst>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3086</TotalTime>
  <Words>438</Words>
  <Application>Microsoft Office PowerPoint</Application>
  <PresentationFormat>Affichage à l'écran (4:3)</PresentationFormat>
  <Paragraphs>112</Paragraphs>
  <Slides>14</Slides>
  <Notes>5</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 DIEU VOUS BENISSE</dc:title>
  <dc:creator>mabadi</dc:creator>
  <cp:lastModifiedBy>user</cp:lastModifiedBy>
  <cp:revision>696</cp:revision>
  <dcterms:created xsi:type="dcterms:W3CDTF">2010-12-09T16:58:15Z</dcterms:created>
  <dcterms:modified xsi:type="dcterms:W3CDTF">2016-11-11T17:41:23Z</dcterms:modified>
</cp:coreProperties>
</file>