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307" r:id="rId2"/>
    <p:sldId id="257" r:id="rId3"/>
    <p:sldId id="276" r:id="rId4"/>
    <p:sldId id="285" r:id="rId5"/>
    <p:sldId id="295" r:id="rId6"/>
    <p:sldId id="284" r:id="rId7"/>
    <p:sldId id="287" r:id="rId8"/>
    <p:sldId id="296" r:id="rId9"/>
    <p:sldId id="297" r:id="rId10"/>
    <p:sldId id="298" r:id="rId11"/>
    <p:sldId id="299" r:id="rId12"/>
    <p:sldId id="303" r:id="rId13"/>
    <p:sldId id="300" r:id="rId14"/>
    <p:sldId id="301" r:id="rId15"/>
    <p:sldId id="302" r:id="rId16"/>
    <p:sldId id="304" r:id="rId17"/>
    <p:sldId id="305" r:id="rId18"/>
    <p:sldId id="306" r:id="rId1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276" autoAdjust="0"/>
    <p:restoredTop sz="94660"/>
  </p:normalViewPr>
  <p:slideViewPr>
    <p:cSldViewPr>
      <p:cViewPr>
        <p:scale>
          <a:sx n="80" d="100"/>
          <a:sy n="80" d="100"/>
        </p:scale>
        <p:origin x="-1541" y="-15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4EE8E3-A33A-41D9-A5DA-D1A9D29445DB}" type="datetimeFigureOut">
              <a:rPr lang="fr-FR" smtClean="0"/>
              <a:pPr/>
              <a:t>01/05/2016</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034ABE-AB12-4994-BD22-DC2051C64D4B}"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F2F2D8AC-CDB3-4F03-899C-CB73668E2C2B}" type="datetime1">
              <a:rPr lang="fr-FR" smtClean="0"/>
              <a:pPr/>
              <a:t>01/05/2016</a:t>
            </a:fld>
            <a:endParaRPr lang="fr-FR"/>
          </a:p>
        </p:txBody>
      </p:sp>
      <p:sp>
        <p:nvSpPr>
          <p:cNvPr id="19" name="Espace réservé du pied de page 18"/>
          <p:cNvSpPr>
            <a:spLocks noGrp="1"/>
          </p:cNvSpPr>
          <p:nvPr>
            <p:ph type="ftr" sz="quarter" idx="11"/>
          </p:nvPr>
        </p:nvSpPr>
        <p:spPr/>
        <p:txBody>
          <a:bodyPr/>
          <a:lstStyle/>
          <a:p>
            <a:r>
              <a:rPr lang="fr-FR" smtClean="0"/>
              <a:t>REV. ANDRONICUS</a:t>
            </a:r>
            <a:endParaRPr lang="fr-FR"/>
          </a:p>
        </p:txBody>
      </p:sp>
      <p:sp>
        <p:nvSpPr>
          <p:cNvPr id="27" name="Espace réservé du numéro de diapositive 26"/>
          <p:cNvSpPr>
            <a:spLocks noGrp="1"/>
          </p:cNvSpPr>
          <p:nvPr>
            <p:ph type="sldNum" sz="quarter" idx="12"/>
          </p:nvPr>
        </p:nvSpPr>
        <p:spPr/>
        <p:txBody>
          <a:bodyPr/>
          <a:lstStyle/>
          <a:p>
            <a:fld id="{5D912CF3-9698-4342-B38E-E47D65F51AC3}"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44784E74-0C96-49EC-8054-58942D48F3B3}" type="datetime1">
              <a:rPr lang="fr-FR" smtClean="0"/>
              <a:pPr/>
              <a:t>01/05/2016</a:t>
            </a:fld>
            <a:endParaRPr lang="fr-FR"/>
          </a:p>
        </p:txBody>
      </p:sp>
      <p:sp>
        <p:nvSpPr>
          <p:cNvPr id="5" name="Espace réservé du pied de page 4"/>
          <p:cNvSpPr>
            <a:spLocks noGrp="1"/>
          </p:cNvSpPr>
          <p:nvPr>
            <p:ph type="ftr" sz="quarter" idx="11"/>
          </p:nvPr>
        </p:nvSpPr>
        <p:spPr/>
        <p:txBody>
          <a:bodyPr/>
          <a:lstStyle/>
          <a:p>
            <a:r>
              <a:rPr lang="fr-FR" smtClean="0"/>
              <a:t>REV. ANDRONICUS</a:t>
            </a:r>
            <a:endParaRPr lang="fr-FR"/>
          </a:p>
        </p:txBody>
      </p:sp>
      <p:sp>
        <p:nvSpPr>
          <p:cNvPr id="6" name="Espace réservé du numéro de diapositive 5"/>
          <p:cNvSpPr>
            <a:spLocks noGrp="1"/>
          </p:cNvSpPr>
          <p:nvPr>
            <p:ph type="sldNum" sz="quarter" idx="12"/>
          </p:nvPr>
        </p:nvSpPr>
        <p:spPr/>
        <p:txBody>
          <a:bodyPr/>
          <a:lstStyle/>
          <a:p>
            <a:fld id="{5D912CF3-9698-4342-B38E-E47D65F51AC3}"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62754EE7-CD40-49F8-9E41-3D3EA4BC438C}" type="datetime1">
              <a:rPr lang="fr-FR" smtClean="0"/>
              <a:pPr/>
              <a:t>01/05/2016</a:t>
            </a:fld>
            <a:endParaRPr lang="fr-FR"/>
          </a:p>
        </p:txBody>
      </p:sp>
      <p:sp>
        <p:nvSpPr>
          <p:cNvPr id="5" name="Espace réservé du pied de page 4"/>
          <p:cNvSpPr>
            <a:spLocks noGrp="1"/>
          </p:cNvSpPr>
          <p:nvPr>
            <p:ph type="ftr" sz="quarter" idx="11"/>
          </p:nvPr>
        </p:nvSpPr>
        <p:spPr/>
        <p:txBody>
          <a:bodyPr/>
          <a:lstStyle/>
          <a:p>
            <a:r>
              <a:rPr lang="fr-FR" smtClean="0"/>
              <a:t>REV. ANDRONICUS</a:t>
            </a:r>
            <a:endParaRPr lang="fr-FR"/>
          </a:p>
        </p:txBody>
      </p:sp>
      <p:sp>
        <p:nvSpPr>
          <p:cNvPr id="6" name="Espace réservé du numéro de diapositive 5"/>
          <p:cNvSpPr>
            <a:spLocks noGrp="1"/>
          </p:cNvSpPr>
          <p:nvPr>
            <p:ph type="sldNum" sz="quarter" idx="12"/>
          </p:nvPr>
        </p:nvSpPr>
        <p:spPr/>
        <p:txBody>
          <a:bodyPr/>
          <a:lstStyle/>
          <a:p>
            <a:fld id="{5D912CF3-9698-4342-B38E-E47D65F51AC3}"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3642C5D8-DF52-4CEB-B4EB-DFA08821B0EB}" type="datetime1">
              <a:rPr lang="fr-FR" smtClean="0"/>
              <a:pPr/>
              <a:t>01/05/2016</a:t>
            </a:fld>
            <a:endParaRPr lang="fr-FR"/>
          </a:p>
        </p:txBody>
      </p:sp>
      <p:sp>
        <p:nvSpPr>
          <p:cNvPr id="5" name="Espace réservé du pied de page 4"/>
          <p:cNvSpPr>
            <a:spLocks noGrp="1"/>
          </p:cNvSpPr>
          <p:nvPr>
            <p:ph type="ftr" sz="quarter" idx="11"/>
          </p:nvPr>
        </p:nvSpPr>
        <p:spPr/>
        <p:txBody>
          <a:bodyPr/>
          <a:lstStyle/>
          <a:p>
            <a:r>
              <a:rPr lang="fr-FR" smtClean="0"/>
              <a:t>REV. ANDRONICUS</a:t>
            </a:r>
            <a:endParaRPr lang="fr-FR"/>
          </a:p>
        </p:txBody>
      </p:sp>
      <p:sp>
        <p:nvSpPr>
          <p:cNvPr id="6" name="Espace réservé du numéro de diapositive 5"/>
          <p:cNvSpPr>
            <a:spLocks noGrp="1"/>
          </p:cNvSpPr>
          <p:nvPr>
            <p:ph type="sldNum" sz="quarter" idx="12"/>
          </p:nvPr>
        </p:nvSpPr>
        <p:spPr/>
        <p:txBody>
          <a:bodyPr/>
          <a:lstStyle/>
          <a:p>
            <a:fld id="{5D912CF3-9698-4342-B38E-E47D65F51AC3}"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20CE2847-7483-4EDF-BAE8-1A02772187A4}" type="datetime1">
              <a:rPr lang="fr-FR" smtClean="0"/>
              <a:pPr/>
              <a:t>01/05/2016</a:t>
            </a:fld>
            <a:endParaRPr lang="fr-FR"/>
          </a:p>
        </p:txBody>
      </p:sp>
      <p:sp>
        <p:nvSpPr>
          <p:cNvPr id="5" name="Espace réservé du pied de page 4"/>
          <p:cNvSpPr>
            <a:spLocks noGrp="1"/>
          </p:cNvSpPr>
          <p:nvPr>
            <p:ph type="ftr" sz="quarter" idx="11"/>
          </p:nvPr>
        </p:nvSpPr>
        <p:spPr/>
        <p:txBody>
          <a:bodyPr/>
          <a:lstStyle/>
          <a:p>
            <a:r>
              <a:rPr lang="fr-FR" smtClean="0"/>
              <a:t>REV. ANDRONICUS</a:t>
            </a:r>
            <a:endParaRPr lang="fr-FR"/>
          </a:p>
        </p:txBody>
      </p:sp>
      <p:sp>
        <p:nvSpPr>
          <p:cNvPr id="6" name="Espace réservé du numéro de diapositive 5"/>
          <p:cNvSpPr>
            <a:spLocks noGrp="1"/>
          </p:cNvSpPr>
          <p:nvPr>
            <p:ph type="sldNum" sz="quarter" idx="12"/>
          </p:nvPr>
        </p:nvSpPr>
        <p:spPr/>
        <p:txBody>
          <a:bodyPr/>
          <a:lstStyle/>
          <a:p>
            <a:fld id="{5D912CF3-9698-4342-B38E-E47D65F51AC3}"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C95B0102-AD3F-4A97-BC57-38D384CE8365}" type="datetime1">
              <a:rPr lang="fr-FR" smtClean="0"/>
              <a:pPr/>
              <a:t>01/05/2016</a:t>
            </a:fld>
            <a:endParaRPr lang="fr-FR"/>
          </a:p>
        </p:txBody>
      </p:sp>
      <p:sp>
        <p:nvSpPr>
          <p:cNvPr id="6" name="Espace réservé du pied de page 5"/>
          <p:cNvSpPr>
            <a:spLocks noGrp="1"/>
          </p:cNvSpPr>
          <p:nvPr>
            <p:ph type="ftr" sz="quarter" idx="11"/>
          </p:nvPr>
        </p:nvSpPr>
        <p:spPr/>
        <p:txBody>
          <a:bodyPr/>
          <a:lstStyle/>
          <a:p>
            <a:r>
              <a:rPr lang="fr-FR" smtClean="0"/>
              <a:t>REV. ANDRONICUS</a:t>
            </a:r>
            <a:endParaRPr lang="fr-FR"/>
          </a:p>
        </p:txBody>
      </p:sp>
      <p:sp>
        <p:nvSpPr>
          <p:cNvPr id="7" name="Espace réservé du numéro de diapositive 6"/>
          <p:cNvSpPr>
            <a:spLocks noGrp="1"/>
          </p:cNvSpPr>
          <p:nvPr>
            <p:ph type="sldNum" sz="quarter" idx="12"/>
          </p:nvPr>
        </p:nvSpPr>
        <p:spPr/>
        <p:txBody>
          <a:bodyPr/>
          <a:lstStyle/>
          <a:p>
            <a:fld id="{5D912CF3-9698-4342-B38E-E47D65F51AC3}"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8949FF01-1163-4594-B89D-2240C9633DDF}" type="datetime1">
              <a:rPr lang="fr-FR" smtClean="0"/>
              <a:pPr/>
              <a:t>01/05/2016</a:t>
            </a:fld>
            <a:endParaRPr lang="fr-FR"/>
          </a:p>
        </p:txBody>
      </p:sp>
      <p:sp>
        <p:nvSpPr>
          <p:cNvPr id="8" name="Espace réservé du pied de page 7"/>
          <p:cNvSpPr>
            <a:spLocks noGrp="1"/>
          </p:cNvSpPr>
          <p:nvPr>
            <p:ph type="ftr" sz="quarter" idx="11"/>
          </p:nvPr>
        </p:nvSpPr>
        <p:spPr/>
        <p:txBody>
          <a:bodyPr/>
          <a:lstStyle/>
          <a:p>
            <a:r>
              <a:rPr lang="fr-FR" smtClean="0"/>
              <a:t>REV. ANDRONICUS</a:t>
            </a:r>
            <a:endParaRPr lang="fr-FR"/>
          </a:p>
        </p:txBody>
      </p:sp>
      <p:sp>
        <p:nvSpPr>
          <p:cNvPr id="9" name="Espace réservé du numéro de diapositive 8"/>
          <p:cNvSpPr>
            <a:spLocks noGrp="1"/>
          </p:cNvSpPr>
          <p:nvPr>
            <p:ph type="sldNum" sz="quarter" idx="12"/>
          </p:nvPr>
        </p:nvSpPr>
        <p:spPr/>
        <p:txBody>
          <a:bodyPr/>
          <a:lstStyle/>
          <a:p>
            <a:fld id="{5D912CF3-9698-4342-B38E-E47D65F51AC3}"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A190DC79-EA18-408F-8503-9A5B69D0B2FF}" type="datetime1">
              <a:rPr lang="fr-FR" smtClean="0"/>
              <a:pPr/>
              <a:t>01/05/2016</a:t>
            </a:fld>
            <a:endParaRPr lang="fr-FR"/>
          </a:p>
        </p:txBody>
      </p:sp>
      <p:sp>
        <p:nvSpPr>
          <p:cNvPr id="4" name="Espace réservé du pied de page 3"/>
          <p:cNvSpPr>
            <a:spLocks noGrp="1"/>
          </p:cNvSpPr>
          <p:nvPr>
            <p:ph type="ftr" sz="quarter" idx="11"/>
          </p:nvPr>
        </p:nvSpPr>
        <p:spPr/>
        <p:txBody>
          <a:bodyPr/>
          <a:lstStyle/>
          <a:p>
            <a:r>
              <a:rPr lang="fr-FR" smtClean="0"/>
              <a:t>REV. ANDRONICUS</a:t>
            </a:r>
            <a:endParaRPr lang="fr-FR"/>
          </a:p>
        </p:txBody>
      </p:sp>
      <p:sp>
        <p:nvSpPr>
          <p:cNvPr id="5" name="Espace réservé du numéro de diapositive 4"/>
          <p:cNvSpPr>
            <a:spLocks noGrp="1"/>
          </p:cNvSpPr>
          <p:nvPr>
            <p:ph type="sldNum" sz="quarter" idx="12"/>
          </p:nvPr>
        </p:nvSpPr>
        <p:spPr/>
        <p:txBody>
          <a:bodyPr/>
          <a:lstStyle/>
          <a:p>
            <a:fld id="{5D912CF3-9698-4342-B38E-E47D65F51AC3}"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CC6971C-EF66-4F54-8063-68D6F96CB04E}" type="datetime1">
              <a:rPr lang="fr-FR" smtClean="0"/>
              <a:pPr/>
              <a:t>01/05/2016</a:t>
            </a:fld>
            <a:endParaRPr lang="fr-FR"/>
          </a:p>
        </p:txBody>
      </p:sp>
      <p:sp>
        <p:nvSpPr>
          <p:cNvPr id="3" name="Espace réservé du pied de page 2"/>
          <p:cNvSpPr>
            <a:spLocks noGrp="1"/>
          </p:cNvSpPr>
          <p:nvPr>
            <p:ph type="ftr" sz="quarter" idx="11"/>
          </p:nvPr>
        </p:nvSpPr>
        <p:spPr/>
        <p:txBody>
          <a:bodyPr/>
          <a:lstStyle/>
          <a:p>
            <a:r>
              <a:rPr lang="fr-FR" smtClean="0"/>
              <a:t>REV. ANDRONICUS</a:t>
            </a:r>
            <a:endParaRPr lang="fr-FR"/>
          </a:p>
        </p:txBody>
      </p:sp>
      <p:sp>
        <p:nvSpPr>
          <p:cNvPr id="4" name="Espace réservé du numéro de diapositive 3"/>
          <p:cNvSpPr>
            <a:spLocks noGrp="1"/>
          </p:cNvSpPr>
          <p:nvPr>
            <p:ph type="sldNum" sz="quarter" idx="12"/>
          </p:nvPr>
        </p:nvSpPr>
        <p:spPr/>
        <p:txBody>
          <a:bodyPr/>
          <a:lstStyle/>
          <a:p>
            <a:fld id="{5D912CF3-9698-4342-B38E-E47D65F51AC3}"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B9068F0D-DDC1-455E-8795-2999FC9BA1F8}" type="datetime1">
              <a:rPr lang="fr-FR" smtClean="0"/>
              <a:pPr/>
              <a:t>01/05/2016</a:t>
            </a:fld>
            <a:endParaRPr lang="fr-FR"/>
          </a:p>
        </p:txBody>
      </p:sp>
      <p:sp>
        <p:nvSpPr>
          <p:cNvPr id="6" name="Espace réservé du pied de page 5"/>
          <p:cNvSpPr>
            <a:spLocks noGrp="1"/>
          </p:cNvSpPr>
          <p:nvPr>
            <p:ph type="ftr" sz="quarter" idx="11"/>
          </p:nvPr>
        </p:nvSpPr>
        <p:spPr/>
        <p:txBody>
          <a:bodyPr/>
          <a:lstStyle/>
          <a:p>
            <a:r>
              <a:rPr lang="fr-FR" smtClean="0"/>
              <a:t>REV. ANDRONICUS</a:t>
            </a:r>
            <a:endParaRPr lang="fr-FR"/>
          </a:p>
        </p:txBody>
      </p:sp>
      <p:sp>
        <p:nvSpPr>
          <p:cNvPr id="7" name="Espace réservé du numéro de diapositive 6"/>
          <p:cNvSpPr>
            <a:spLocks noGrp="1"/>
          </p:cNvSpPr>
          <p:nvPr>
            <p:ph type="sldNum" sz="quarter" idx="12"/>
          </p:nvPr>
        </p:nvSpPr>
        <p:spPr/>
        <p:txBody>
          <a:bodyPr/>
          <a:lstStyle/>
          <a:p>
            <a:fld id="{5D912CF3-9698-4342-B38E-E47D65F51AC3}"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1BA19F6A-C9BF-4852-92A0-AE071168AFC9}" type="datetime1">
              <a:rPr lang="fr-FR" smtClean="0"/>
              <a:pPr/>
              <a:t>01/05/2016</a:t>
            </a:fld>
            <a:endParaRPr lang="fr-FR"/>
          </a:p>
        </p:txBody>
      </p:sp>
      <p:sp>
        <p:nvSpPr>
          <p:cNvPr id="6" name="Espace réservé du pied de page 5"/>
          <p:cNvSpPr>
            <a:spLocks noGrp="1"/>
          </p:cNvSpPr>
          <p:nvPr>
            <p:ph type="ftr" sz="quarter" idx="11"/>
          </p:nvPr>
        </p:nvSpPr>
        <p:spPr/>
        <p:txBody>
          <a:bodyPr/>
          <a:lstStyle/>
          <a:p>
            <a:r>
              <a:rPr lang="fr-FR" smtClean="0"/>
              <a:t>REV. ANDRONICUS</a:t>
            </a:r>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5D912CF3-9698-4342-B38E-E47D65F51AC3}"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02AD156-AA6D-4E26-9458-C1B8CE5067F3}" type="datetime1">
              <a:rPr lang="fr-FR" smtClean="0"/>
              <a:pPr/>
              <a:t>01/05/2016</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fr-FR" smtClean="0"/>
              <a:t>REV. ANDRONICUS</a:t>
            </a:r>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D912CF3-9698-4342-B38E-E47D65F51AC3}"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pPr algn="just">
              <a:buNone/>
            </a:pPr>
            <a:endParaRPr lang="fr-FR" sz="2400" b="1" u="sng" dirty="0" smtClean="0"/>
          </a:p>
          <a:p>
            <a:pPr algn="just">
              <a:buNone/>
            </a:pPr>
            <a:r>
              <a:rPr lang="fr-FR" sz="5400" b="1" u="sng" dirty="0" smtClean="0">
                <a:solidFill>
                  <a:srgbClr val="0070C0"/>
                </a:solidFill>
              </a:rPr>
              <a:t>MARIAGE ET DIVORCE</a:t>
            </a:r>
          </a:p>
          <a:p>
            <a:pPr algn="ctr">
              <a:buNone/>
            </a:pPr>
            <a:endParaRPr lang="fr-FR" sz="3200" b="1" u="sng" dirty="0" smtClean="0">
              <a:solidFill>
                <a:srgbClr val="00B0F0"/>
              </a:solidFill>
            </a:endParaRPr>
          </a:p>
          <a:p>
            <a:pPr algn="ctr">
              <a:buNone/>
            </a:pPr>
            <a:r>
              <a:rPr lang="fr-FR" sz="3200" b="1" u="sng" dirty="0" smtClean="0">
                <a:solidFill>
                  <a:srgbClr val="0070C0"/>
                </a:solidFill>
              </a:rPr>
              <a:t> I Jean 5.16 </a:t>
            </a:r>
            <a:endParaRPr lang="fr-FR" sz="3200" b="1" u="sng" dirty="0" smtClean="0">
              <a:solidFill>
                <a:srgbClr val="0070C0"/>
              </a:solidFill>
            </a:endParaRPr>
          </a:p>
          <a:p>
            <a:pPr algn="ctr">
              <a:buNone/>
            </a:pPr>
            <a:endParaRPr lang="fr-FR" sz="2800" b="1" u="sng" dirty="0" smtClean="0">
              <a:solidFill>
                <a:srgbClr val="0070C0"/>
              </a:solidFill>
            </a:endParaRPr>
          </a:p>
          <a:p>
            <a:pPr algn="ctr">
              <a:buNone/>
            </a:pPr>
            <a:r>
              <a:rPr lang="fr-FR" sz="4600" b="1" u="sng" dirty="0" smtClean="0">
                <a:solidFill>
                  <a:srgbClr val="FF0000"/>
                </a:solidFill>
              </a:rPr>
              <a:t>9</a:t>
            </a:r>
            <a:r>
              <a:rPr lang="fr-FR" sz="4600" b="1" u="sng" dirty="0" smtClean="0">
                <a:solidFill>
                  <a:srgbClr val="FF0000"/>
                </a:solidFill>
              </a:rPr>
              <a:t>- QUE CE QUE LE PECHE?</a:t>
            </a:r>
            <a:endParaRPr lang="fr-FR" sz="4600" b="1" u="sng" dirty="0" smtClean="0">
              <a:solidFill>
                <a:srgbClr val="FF0000"/>
              </a:solidFill>
            </a:endParaRPr>
          </a:p>
          <a:p>
            <a:pPr algn="ctr">
              <a:buNone/>
            </a:pPr>
            <a:endParaRPr lang="fr-FR" sz="4600" b="1" u="sng" dirty="0" smtClean="0">
              <a:solidFill>
                <a:srgbClr val="FF0000"/>
              </a:solidFill>
            </a:endParaRPr>
          </a:p>
          <a:p>
            <a:pPr algn="just">
              <a:buNone/>
            </a:pPr>
            <a:endParaRPr lang="fr-FR" sz="5400" b="1" u="sng" dirty="0" smtClean="0">
              <a:solidFill>
                <a:srgbClr val="00B0F0"/>
              </a:solidFill>
            </a:endParaRPr>
          </a:p>
          <a:p>
            <a:pPr algn="just">
              <a:buNone/>
            </a:pPr>
            <a:endParaRPr lang="fr-FR" sz="5400" b="1" u="sng" dirty="0" smtClean="0">
              <a:solidFill>
                <a:srgbClr val="0070C0"/>
              </a:solidFill>
            </a:endParaRPr>
          </a:p>
          <a:p>
            <a:pPr algn="just">
              <a:buNone/>
            </a:pPr>
            <a:endParaRPr lang="fr-FR" sz="4400" u="sng" dirty="0" smtClean="0">
              <a:solidFill>
                <a:srgbClr val="00B0F0"/>
              </a:solidFill>
            </a:endParaRPr>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85794"/>
            <a:ext cx="8229600" cy="5786478"/>
          </a:xfrm>
        </p:spPr>
        <p:txBody>
          <a:bodyPr>
            <a:noAutofit/>
          </a:bodyPr>
          <a:lstStyle/>
          <a:p>
            <a:pPr algn="just">
              <a:buNone/>
            </a:pPr>
            <a:r>
              <a:rPr lang="fr-FR" sz="4000" b="1" dirty="0" smtClean="0">
                <a:solidFill>
                  <a:srgbClr val="0070C0"/>
                </a:solidFill>
              </a:rPr>
              <a:t>ROMAINS 6:10-13</a:t>
            </a:r>
            <a:endParaRPr lang="fr-FR" sz="2400" dirty="0" smtClean="0"/>
          </a:p>
          <a:p>
            <a:pPr algn="just">
              <a:buNone/>
            </a:pPr>
            <a:r>
              <a:rPr lang="fr-FR" sz="2400" dirty="0" smtClean="0"/>
              <a:t>	10	Car il est mort, et c'est pour le péché qu'il est mort une fois pour toutes ; il est revenu à la vie, et c'est pour Dieu qu'il vit.</a:t>
            </a:r>
          </a:p>
          <a:p>
            <a:pPr algn="just">
              <a:buNone/>
            </a:pPr>
            <a:r>
              <a:rPr lang="fr-FR" sz="2400" dirty="0" smtClean="0"/>
              <a:t>	11	Ainsi vous-mêmes, regardez-vous comme morts au péché, et comme vivants pour Dieu en Jésus-Christ.</a:t>
            </a:r>
          </a:p>
          <a:p>
            <a:pPr algn="just">
              <a:buNone/>
            </a:pPr>
            <a:r>
              <a:rPr lang="fr-FR" sz="2400" dirty="0" smtClean="0"/>
              <a:t>	12	Que le péché ne règne donc point dans votre corps mortel, et </a:t>
            </a:r>
            <a:r>
              <a:rPr lang="fr-FR" sz="2400" b="1" dirty="0" smtClean="0">
                <a:solidFill>
                  <a:srgbClr val="FF0000"/>
                </a:solidFill>
              </a:rPr>
              <a:t>n'obéissez pas à ses convoitises</a:t>
            </a:r>
            <a:r>
              <a:rPr lang="fr-FR" sz="2400" dirty="0" smtClean="0"/>
              <a:t>.</a:t>
            </a:r>
          </a:p>
          <a:p>
            <a:pPr algn="just">
              <a:buNone/>
            </a:pPr>
            <a:r>
              <a:rPr lang="fr-FR" sz="2400" dirty="0" smtClean="0"/>
              <a:t>	13	Ne livrez pas vos membres au péché, comme des instruments d'iniquité ; mais donnez-vous vous-mêmes à Dieu, comme étant vivants de morts que vous étiez, et offrez à Dieu vos membres, comme des instruments de justice.</a:t>
            </a:r>
          </a:p>
          <a:p>
            <a:pPr algn="just">
              <a:buNone/>
            </a:pPr>
            <a:endParaRPr lang="fr-FR" sz="4800" dirty="0" smtClean="0"/>
          </a:p>
          <a:p>
            <a:pPr algn="just">
              <a:buNone/>
            </a:pPr>
            <a:endParaRPr lang="fr-FR" sz="1600" dirty="0" smtClean="0"/>
          </a:p>
          <a:p>
            <a:pPr algn="just">
              <a:buNone/>
            </a:pPr>
            <a:endParaRPr lang="fr-FR" sz="2800" dirty="0" smtClean="0"/>
          </a:p>
          <a:p>
            <a:pPr algn="just">
              <a:buNone/>
            </a:pPr>
            <a:endParaRPr lang="fr-FR" sz="2800" dirty="0" smtClean="0"/>
          </a:p>
        </p:txBody>
      </p:sp>
      <p:sp>
        <p:nvSpPr>
          <p:cNvPr id="4" name="Espace réservé du pied de page 3"/>
          <p:cNvSpPr>
            <a:spLocks noGrp="1"/>
          </p:cNvSpPr>
          <p:nvPr>
            <p:ph type="ftr" sz="quarter" idx="11"/>
          </p:nvPr>
        </p:nvSpPr>
        <p:spPr/>
        <p:txBody>
          <a:bodyPr/>
          <a:lstStyle/>
          <a:p>
            <a:r>
              <a:rPr lang="fr-FR" dirty="0" smtClean="0"/>
              <a:t>REV. ANDRONICUS</a:t>
            </a:r>
            <a:endParaRPr lang="fr-FR" dirty="0"/>
          </a:p>
        </p:txBody>
      </p:sp>
    </p:spTree>
  </p:cSld>
  <p:clrMapOvr>
    <a:overrideClrMapping bg1="lt1" tx1="dk1" bg2="lt2" tx2="dk2" accent1="accent1" accent2="accent2" accent3="accent3" accent4="accent4" accent5="accent5" accent6="accent6" hlink="hlink" folHlink="folHlink"/>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85794"/>
            <a:ext cx="8229600" cy="5786478"/>
          </a:xfrm>
        </p:spPr>
        <p:txBody>
          <a:bodyPr>
            <a:noAutofit/>
          </a:bodyPr>
          <a:lstStyle/>
          <a:p>
            <a:pPr algn="just">
              <a:buNone/>
            </a:pPr>
            <a:r>
              <a:rPr lang="fr-FR" sz="2400" dirty="0" smtClean="0"/>
              <a:t>	</a:t>
            </a:r>
            <a:r>
              <a:rPr lang="fr-FR" sz="4000" b="1" dirty="0" smtClean="0">
                <a:solidFill>
                  <a:srgbClr val="0070C0"/>
                </a:solidFill>
              </a:rPr>
              <a:t>I CORINTHIENS 6:18</a:t>
            </a:r>
            <a:endParaRPr lang="fr-FR" sz="2400" dirty="0" smtClean="0"/>
          </a:p>
          <a:p>
            <a:pPr algn="just">
              <a:buNone/>
            </a:pPr>
            <a:endParaRPr lang="fr-FR" sz="2400" dirty="0" smtClean="0"/>
          </a:p>
          <a:p>
            <a:pPr algn="just">
              <a:buNone/>
            </a:pPr>
            <a:r>
              <a:rPr lang="fr-FR" sz="2400" dirty="0" smtClean="0"/>
              <a:t>	</a:t>
            </a:r>
            <a:r>
              <a:rPr lang="fr-FR" sz="2800" dirty="0" smtClean="0"/>
              <a:t>18	Fuyez l'impudicité. Quelque autre péché qu'un homme commette, ce péché est hors du corps ; mais celui qui se livre à l'impudicité </a:t>
            </a:r>
            <a:r>
              <a:rPr lang="fr-FR" sz="2800" b="1" dirty="0" smtClean="0">
                <a:solidFill>
                  <a:srgbClr val="FF0000"/>
                </a:solidFill>
              </a:rPr>
              <a:t>pèche contre son propre corps.</a:t>
            </a:r>
            <a:endParaRPr lang="fr-FR" sz="2800" dirty="0" smtClean="0"/>
          </a:p>
          <a:p>
            <a:pPr algn="just">
              <a:buNone/>
            </a:pPr>
            <a:r>
              <a:rPr lang="fr-FR" sz="2800" dirty="0" smtClean="0"/>
              <a:t>	19	Ne savez-vous pas que votre corps est le temple du Saint-Esprit qui est en vous, que vous avez reçu de Dieu, et que vous ne vous appartenez point à vous-mêmes ?</a:t>
            </a:r>
          </a:p>
          <a:p>
            <a:pPr algn="just">
              <a:buNone/>
            </a:pPr>
            <a:endParaRPr lang="fr-FR" sz="2800" dirty="0" smtClean="0"/>
          </a:p>
          <a:p>
            <a:pPr algn="just">
              <a:buNone/>
            </a:pPr>
            <a:endParaRPr lang="fr-FR" sz="1600" dirty="0" smtClean="0"/>
          </a:p>
          <a:p>
            <a:pPr algn="just">
              <a:buNone/>
            </a:pPr>
            <a:endParaRPr lang="fr-FR" sz="2800" dirty="0" smtClean="0"/>
          </a:p>
          <a:p>
            <a:pPr algn="just">
              <a:buNone/>
            </a:pPr>
            <a:endParaRPr lang="fr-FR" sz="2800" dirty="0" smtClean="0"/>
          </a:p>
        </p:txBody>
      </p:sp>
      <p:sp>
        <p:nvSpPr>
          <p:cNvPr id="4" name="Espace réservé du pied de page 3"/>
          <p:cNvSpPr>
            <a:spLocks noGrp="1"/>
          </p:cNvSpPr>
          <p:nvPr>
            <p:ph type="ftr" sz="quarter" idx="11"/>
          </p:nvPr>
        </p:nvSpPr>
        <p:spPr/>
        <p:txBody>
          <a:bodyPr/>
          <a:lstStyle/>
          <a:p>
            <a:r>
              <a:rPr lang="fr-FR" dirty="0" smtClean="0"/>
              <a:t>REV. ANDRONICUS</a:t>
            </a:r>
            <a:endParaRPr lang="fr-FR" dirty="0"/>
          </a:p>
        </p:txBody>
      </p:sp>
    </p:spTree>
  </p:cSld>
  <p:clrMapOvr>
    <a:overrideClrMapping bg1="lt1" tx1="dk1" bg2="lt2" tx2="dk2" accent1="accent1" accent2="accent2" accent3="accent3" accent4="accent4" accent5="accent5" accent6="accent6" hlink="hlink" folHlink="folHlink"/>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85794"/>
            <a:ext cx="8229600" cy="5786478"/>
          </a:xfrm>
        </p:spPr>
        <p:txBody>
          <a:bodyPr>
            <a:noAutofit/>
          </a:bodyPr>
          <a:lstStyle/>
          <a:p>
            <a:pPr algn="just">
              <a:buNone/>
            </a:pPr>
            <a:r>
              <a:rPr lang="fr-FR" sz="2400" dirty="0" smtClean="0"/>
              <a:t>	</a:t>
            </a:r>
            <a:r>
              <a:rPr lang="fr-FR" sz="2400" b="1" dirty="0" smtClean="0">
                <a:solidFill>
                  <a:srgbClr val="0070C0"/>
                </a:solidFill>
              </a:rPr>
              <a:t>EXPOSE DES 7 AGES DE L’EGLISE PAGE 197</a:t>
            </a:r>
            <a:endParaRPr lang="fr-FR" sz="2400" dirty="0" smtClean="0"/>
          </a:p>
          <a:p>
            <a:pPr algn="just">
              <a:buNone/>
            </a:pPr>
            <a:endParaRPr lang="fr-FR" sz="2400" dirty="0" smtClean="0"/>
          </a:p>
          <a:p>
            <a:pPr algn="just">
              <a:buNone/>
            </a:pPr>
            <a:r>
              <a:rPr lang="fr-FR" sz="3000" dirty="0" err="1" smtClean="0"/>
              <a:t>Balaam</a:t>
            </a:r>
            <a:r>
              <a:rPr lang="fr-FR" sz="3000" dirty="0" smtClean="0"/>
              <a:t> a donc réussi à faire commettre la fornication à Israël. Savez-vous que </a:t>
            </a:r>
            <a:r>
              <a:rPr lang="fr-FR" sz="3000" b="1" u="sng" dirty="0" smtClean="0"/>
              <a:t>la fornication physique, c’est le même esprit qui se trouve dans la religion organisée?</a:t>
            </a:r>
            <a:r>
              <a:rPr lang="fr-FR" sz="3000" dirty="0" smtClean="0"/>
              <a:t> J’ai dit que l’esprit de fornication, c’est l’esprit d’organisation. Et tous ceux qui commettent la fornication auront leur place dans l’étang de feu. Voilà ce que Dieu pense de l’organisation. Oui monsieur, la prostituée et ses filles iront dans l’étang de feu.</a:t>
            </a:r>
          </a:p>
          <a:p>
            <a:pPr algn="just">
              <a:buNone/>
            </a:pPr>
            <a:endParaRPr lang="fr-FR" sz="1600" dirty="0" smtClean="0"/>
          </a:p>
          <a:p>
            <a:pPr algn="just">
              <a:buNone/>
            </a:pPr>
            <a:endParaRPr lang="fr-FR" sz="2800" dirty="0" smtClean="0"/>
          </a:p>
          <a:p>
            <a:pPr algn="just">
              <a:buNone/>
            </a:pPr>
            <a:endParaRPr lang="fr-FR" sz="2800" dirty="0" smtClean="0"/>
          </a:p>
        </p:txBody>
      </p:sp>
      <p:sp>
        <p:nvSpPr>
          <p:cNvPr id="4" name="Espace réservé du pied de page 3"/>
          <p:cNvSpPr>
            <a:spLocks noGrp="1"/>
          </p:cNvSpPr>
          <p:nvPr>
            <p:ph type="ftr" sz="quarter" idx="11"/>
          </p:nvPr>
        </p:nvSpPr>
        <p:spPr/>
        <p:txBody>
          <a:bodyPr/>
          <a:lstStyle/>
          <a:p>
            <a:r>
              <a:rPr lang="fr-FR" dirty="0" smtClean="0"/>
              <a:t>REV. ANDRONICUS</a:t>
            </a:r>
            <a:endParaRPr lang="fr-FR" dirty="0"/>
          </a:p>
        </p:txBody>
      </p:sp>
    </p:spTree>
  </p:cSld>
  <p:clrMapOvr>
    <a:overrideClrMapping bg1="lt1" tx1="dk1" bg2="lt2" tx2="dk2" accent1="accent1" accent2="accent2" accent3="accent3" accent4="accent4" accent5="accent5" accent6="accent6" hlink="hlink" folHlink="folHlink"/>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753120"/>
          </a:xfrm>
        </p:spPr>
        <p:txBody>
          <a:bodyPr>
            <a:normAutofit fontScale="77500" lnSpcReduction="20000"/>
          </a:bodyPr>
          <a:lstStyle/>
          <a:p>
            <a:endParaRPr lang="fr-FR" b="1" u="sng" dirty="0" smtClean="0">
              <a:solidFill>
                <a:srgbClr val="0070C0"/>
              </a:solidFill>
            </a:endParaRPr>
          </a:p>
          <a:p>
            <a:r>
              <a:rPr lang="fr-FR" sz="3600" b="1" u="sng" dirty="0" smtClean="0">
                <a:solidFill>
                  <a:srgbClr val="0070C0"/>
                </a:solidFill>
              </a:rPr>
              <a:t> I Jean 5.16 </a:t>
            </a:r>
          </a:p>
          <a:p>
            <a:endParaRPr lang="fr-FR" b="1" u="sng" dirty="0" smtClean="0">
              <a:solidFill>
                <a:srgbClr val="0070C0"/>
              </a:solidFill>
            </a:endParaRPr>
          </a:p>
          <a:p>
            <a:pPr algn="just">
              <a:buNone/>
            </a:pPr>
            <a:r>
              <a:rPr lang="fr-FR" sz="3800" dirty="0" smtClean="0"/>
              <a:t>16  Si quelqu’un voit son frère commettre </a:t>
            </a:r>
            <a:r>
              <a:rPr lang="fr-FR" sz="3800" b="1" dirty="0" smtClean="0"/>
              <a:t>un péché qui ne mène point à la  mort, </a:t>
            </a:r>
            <a:r>
              <a:rPr lang="fr-FR" sz="3800" dirty="0" smtClean="0"/>
              <a:t>qu’il prie, et Dieu donnera la vie à ce frère, il la donnera à  ceux qui commettent un péché qui ne mène point à la mort. Il y a un  péché qui mène à la mort; ce n’est pas pour ce péché-là que je dis de  prier.</a:t>
            </a:r>
          </a:p>
          <a:p>
            <a:pPr algn="just">
              <a:buNone/>
            </a:pPr>
            <a:r>
              <a:rPr lang="fr-FR" sz="3800" dirty="0" smtClean="0"/>
              <a:t>17  Toute iniquité est un péché, et il y a tel péché qui ne mène pas à la  mort.</a:t>
            </a:r>
          </a:p>
          <a:p>
            <a:pPr algn="just">
              <a:buNone/>
            </a:pPr>
            <a:r>
              <a:rPr lang="fr-FR" sz="3800" dirty="0" smtClean="0"/>
              <a:t>18   </a:t>
            </a:r>
            <a:r>
              <a:rPr lang="fr-FR" sz="3800" dirty="0" smtClean="0"/>
              <a:t>Nous savons que quiconque est né de Dieu ne pèche point; mais celui qui  est né de Dieu se garde lui-même, et le malin ne le touche pas.</a:t>
            </a:r>
          </a:p>
        </p:txBody>
      </p:sp>
      <p:sp>
        <p:nvSpPr>
          <p:cNvPr id="4" name="Espace réservé du pied de page 3"/>
          <p:cNvSpPr>
            <a:spLocks noGrp="1"/>
          </p:cNvSpPr>
          <p:nvPr>
            <p:ph type="ftr" sz="quarter" idx="11"/>
          </p:nvPr>
        </p:nvSpPr>
        <p:spPr/>
        <p:txBody>
          <a:bodyPr/>
          <a:lstStyle/>
          <a:p>
            <a:r>
              <a:rPr lang="fr-FR" dirty="0" smtClean="0"/>
              <a:t>REV. ANDRONICUS</a:t>
            </a:r>
            <a:endParaRPr lang="fr-FR" dirty="0"/>
          </a:p>
        </p:txBody>
      </p:sp>
    </p:spTree>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753120"/>
          </a:xfrm>
        </p:spPr>
        <p:txBody>
          <a:bodyPr>
            <a:normAutofit fontScale="32500" lnSpcReduction="20000"/>
          </a:bodyPr>
          <a:lstStyle/>
          <a:p>
            <a:endParaRPr lang="fr-FR" b="1" u="sng" dirty="0" smtClean="0">
              <a:solidFill>
                <a:srgbClr val="0070C0"/>
              </a:solidFill>
            </a:endParaRPr>
          </a:p>
          <a:p>
            <a:pPr>
              <a:buNone/>
            </a:pPr>
            <a:r>
              <a:rPr lang="fr-FR" sz="3600" b="1" u="sng" dirty="0" smtClean="0">
                <a:solidFill>
                  <a:srgbClr val="0070C0"/>
                </a:solidFill>
              </a:rPr>
              <a:t> QUESTION ET REPONSES DU 28 06 1969</a:t>
            </a:r>
          </a:p>
          <a:p>
            <a:endParaRPr lang="fr-FR" b="1" u="sng" dirty="0" smtClean="0">
              <a:solidFill>
                <a:srgbClr val="0070C0"/>
              </a:solidFill>
            </a:endParaRPr>
          </a:p>
          <a:p>
            <a:pPr algn="just">
              <a:buNone/>
            </a:pPr>
            <a:r>
              <a:rPr lang="fr-FR" sz="7400" dirty="0" smtClean="0"/>
              <a:t>191.	Ils appelaient l'Esprit de Dieu qui accomplissait ces miracles en Christ-ils disaient que c'était l'esprit du diable qui accomplissait cela; </a:t>
            </a:r>
            <a:r>
              <a:rPr lang="fr-FR" sz="7400" b="1" dirty="0" smtClean="0"/>
              <a:t>Jésus a dit que c'est cela le péché impardonnable.</a:t>
            </a:r>
            <a:r>
              <a:rPr lang="fr-FR" sz="7400" dirty="0" smtClean="0"/>
              <a:t> Et si vous voyez un homme... Priez-ne priez pas pour lui</a:t>
            </a:r>
            <a:r>
              <a:rPr lang="fr-FR" sz="7400" b="1" u="sng" dirty="0" smtClean="0"/>
              <a:t>, s'il se moque du Saint-Esprit et parle en mal du Saint-Esprit; il vous est interdit même de prier pour une telle personne. Comprenez-vous cela? Car il y a un péché qui mène à la mort. Il n'y a qu'un seul péché. Jésus a dit que toutes sortes de péchés seront pardonnés aux fils des hommes, mais le blasphème contre le Saint-Esprit ne sera pas pardonné.</a:t>
            </a:r>
          </a:p>
          <a:p>
            <a:pPr algn="just"/>
            <a:endParaRPr lang="fr-FR" sz="7400" dirty="0" smtClean="0"/>
          </a:p>
          <a:p>
            <a:pPr algn="just">
              <a:buNone/>
            </a:pPr>
            <a:r>
              <a:rPr lang="fr-FR" sz="7400" dirty="0" smtClean="0"/>
              <a:t>192.	Bon, les gens disent : "Eh bien, blasphémer contre le Saint-Esprit..." Qu'est-ce que "blasphémer"? Cela signifie "parler en mal, ridiculiser, se moquer, blasphémer". Très bien.</a:t>
            </a:r>
          </a:p>
        </p:txBody>
      </p:sp>
      <p:sp>
        <p:nvSpPr>
          <p:cNvPr id="4" name="Espace réservé du pied de page 3"/>
          <p:cNvSpPr>
            <a:spLocks noGrp="1"/>
          </p:cNvSpPr>
          <p:nvPr>
            <p:ph type="ftr" sz="quarter" idx="11"/>
          </p:nvPr>
        </p:nvSpPr>
        <p:spPr/>
        <p:txBody>
          <a:bodyPr/>
          <a:lstStyle/>
          <a:p>
            <a:r>
              <a:rPr lang="fr-FR" dirty="0" smtClean="0"/>
              <a:t>REV. ANDRONICUS</a:t>
            </a:r>
            <a:endParaRPr lang="fr-FR" dirty="0"/>
          </a:p>
        </p:txBody>
      </p:sp>
    </p:spTree>
  </p:cSld>
  <p:clrMapOvr>
    <a:masterClrMapping/>
  </p:clrMapOvr>
  <p:transition>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753120"/>
          </a:xfrm>
        </p:spPr>
        <p:txBody>
          <a:bodyPr>
            <a:normAutofit fontScale="55000" lnSpcReduction="20000"/>
          </a:bodyPr>
          <a:lstStyle/>
          <a:p>
            <a:endParaRPr lang="fr-FR" b="1" u="sng" dirty="0" smtClean="0">
              <a:solidFill>
                <a:srgbClr val="0070C0"/>
              </a:solidFill>
            </a:endParaRPr>
          </a:p>
          <a:p>
            <a:pPr>
              <a:buNone/>
            </a:pPr>
            <a:r>
              <a:rPr lang="fr-FR" sz="3600" b="1" u="sng" dirty="0" smtClean="0">
                <a:solidFill>
                  <a:srgbClr val="0070C0"/>
                </a:solidFill>
              </a:rPr>
              <a:t> QUESTION ET REPONSES DU 28 06 1959</a:t>
            </a:r>
          </a:p>
          <a:p>
            <a:endParaRPr lang="fr-FR" b="1" u="sng" dirty="0" smtClean="0">
              <a:solidFill>
                <a:srgbClr val="0070C0"/>
              </a:solidFill>
            </a:endParaRPr>
          </a:p>
          <a:p>
            <a:pPr algn="just">
              <a:buNone/>
            </a:pPr>
            <a:r>
              <a:rPr lang="fr-FR" sz="4500" dirty="0" smtClean="0"/>
              <a:t>193.	En quoi ont-ils blasphémé contre Lui. En disant que ce Saint-Esprit qui était en Lui, par qui Il agissait, faisait ce qu'Il faisait-ils disaient : "Il est possédé de </a:t>
            </a:r>
            <a:r>
              <a:rPr lang="fr-FR" sz="4500" dirty="0" err="1" smtClean="0"/>
              <a:t>Béelzébul</a:t>
            </a:r>
            <a:r>
              <a:rPr lang="fr-FR" sz="4500" dirty="0" smtClean="0"/>
              <a:t>, du diable. Et c'est le diable, un diseur de bonne aventure en Lui, qui Lui fait faire ces choses</a:t>
            </a:r>
            <a:r>
              <a:rPr lang="fr-FR" sz="4500" b="1" u="sng" dirty="0" smtClean="0"/>
              <a:t>. Il connaissait les secrets des cœurs de gens, </a:t>
            </a:r>
            <a:r>
              <a:rPr lang="fr-FR" sz="4500" dirty="0" smtClean="0"/>
              <a:t>et Il a dit à Philippe qu'Il savait où il était avant que ce dernier ne vienne à la réunion, et Il chasse les démons et fait ces choses là-bas. C'est par </a:t>
            </a:r>
            <a:r>
              <a:rPr lang="fr-FR" sz="4500" dirty="0" err="1" smtClean="0"/>
              <a:t>Béelzébul</a:t>
            </a:r>
            <a:r>
              <a:rPr lang="fr-FR" sz="4500" dirty="0" smtClean="0"/>
              <a:t> qu'Il le fait, Il est un démon</a:t>
            </a:r>
            <a:r>
              <a:rPr lang="fr-FR" sz="4500" b="1" u="sng" dirty="0" smtClean="0"/>
              <a:t>." Et Jésus a dit que ce péché ne sera jamais pardonné, c'est donc ça le péché impardonnable pour lequel il ne faut jamais prier. </a:t>
            </a:r>
            <a:r>
              <a:rPr lang="fr-FR" sz="4500" dirty="0" smtClean="0"/>
              <a:t>Cela ne pourra jamais être pardonné. Un homme et une femme qui font cela se sont éternellement scellés eux-mêmes loin de la Présence de Dieu, et à perpétuité, sans pardon.</a:t>
            </a:r>
          </a:p>
        </p:txBody>
      </p:sp>
      <p:sp>
        <p:nvSpPr>
          <p:cNvPr id="4" name="Espace réservé du pied de page 3"/>
          <p:cNvSpPr>
            <a:spLocks noGrp="1"/>
          </p:cNvSpPr>
          <p:nvPr>
            <p:ph type="ftr" sz="quarter" idx="11"/>
          </p:nvPr>
        </p:nvSpPr>
        <p:spPr/>
        <p:txBody>
          <a:bodyPr/>
          <a:lstStyle/>
          <a:p>
            <a:r>
              <a:rPr lang="fr-FR" dirty="0" smtClean="0"/>
              <a:t>REV. ANDRONICUS</a:t>
            </a:r>
            <a:endParaRPr lang="fr-FR" dirty="0"/>
          </a:p>
        </p:txBody>
      </p:sp>
    </p:spTree>
  </p:cSld>
  <p:clrMapOvr>
    <a:masterClrMapping/>
  </p:clrMapOvr>
  <p:transition>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71472" y="857232"/>
            <a:ext cx="8229600" cy="3000396"/>
          </a:xfrm>
        </p:spPr>
        <p:txBody>
          <a:bodyPr>
            <a:normAutofit/>
          </a:bodyPr>
          <a:lstStyle/>
          <a:p>
            <a:pPr>
              <a:buNone/>
            </a:pPr>
            <a:r>
              <a:rPr lang="fr-FR" sz="8800" dirty="0" smtClean="0"/>
              <a:t>CAR IL EST IMPOSSIBLE…</a:t>
            </a:r>
            <a:endParaRPr lang="fr-FR" sz="8800" dirty="0"/>
          </a:p>
        </p:txBody>
      </p:sp>
      <p:sp>
        <p:nvSpPr>
          <p:cNvPr id="4" name="Espace réservé du pied de page 3"/>
          <p:cNvSpPr>
            <a:spLocks noGrp="1"/>
          </p:cNvSpPr>
          <p:nvPr>
            <p:ph type="ftr" sz="quarter" idx="11"/>
          </p:nvPr>
        </p:nvSpPr>
        <p:spPr/>
        <p:txBody>
          <a:bodyPr/>
          <a:lstStyle/>
          <a:p>
            <a:r>
              <a:rPr lang="fr-FR" dirty="0" smtClean="0"/>
              <a:t>REV. ANDRONICUS</a:t>
            </a:r>
            <a:endParaRPr lang="fr-FR" dirty="0"/>
          </a:p>
        </p:txBody>
      </p:sp>
    </p:spTree>
  </p:cSld>
  <p:clrMapOvr>
    <a:masterClrMapping/>
  </p:clrMapOvr>
  <p:transition>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753120"/>
          </a:xfrm>
        </p:spPr>
        <p:txBody>
          <a:bodyPr>
            <a:normAutofit fontScale="25000" lnSpcReduction="20000"/>
          </a:bodyPr>
          <a:lstStyle/>
          <a:p>
            <a:pPr>
              <a:buNone/>
            </a:pPr>
            <a:endParaRPr lang="fr-FR" sz="3600" b="1" u="sng" dirty="0" smtClean="0">
              <a:solidFill>
                <a:srgbClr val="0070C0"/>
              </a:solidFill>
            </a:endParaRPr>
          </a:p>
          <a:p>
            <a:pPr algn="just">
              <a:buNone/>
            </a:pPr>
            <a:r>
              <a:rPr lang="fr-FR" sz="5600" b="1" u="sng" dirty="0" smtClean="0">
                <a:solidFill>
                  <a:srgbClr val="0070C0"/>
                </a:solidFill>
              </a:rPr>
              <a:t>HEBREUX</a:t>
            </a:r>
            <a:r>
              <a:rPr lang="fr-FR" sz="5600" b="1" u="sng" dirty="0" smtClean="0">
                <a:solidFill>
                  <a:srgbClr val="0070C0"/>
                </a:solidFill>
              </a:rPr>
              <a:t>, CHAPITRE 6, 2E PARTIE - E08.09.1957 JEFFERSONVILLE, IN, USA</a:t>
            </a:r>
          </a:p>
          <a:p>
            <a:pPr algn="just">
              <a:buNone/>
            </a:pPr>
            <a:r>
              <a:rPr lang="fr-FR" sz="9600" dirty="0" smtClean="0"/>
              <a:t>300 </a:t>
            </a:r>
            <a:r>
              <a:rPr lang="fr-FR" sz="9600" dirty="0" smtClean="0"/>
              <a:t>	C'est la même chose avec Christ, quand un homme est né de l'Esprit de Dieu. Ce n'est pas parce qu'il a crié, parlé en langues, ou éprouvé une émotion quelconque; mais c'est parce que dans son </a:t>
            </a:r>
            <a:r>
              <a:rPr lang="fr-FR" sz="9600" dirty="0" err="1" smtClean="0"/>
              <a:t>coeur</a:t>
            </a:r>
            <a:r>
              <a:rPr lang="fr-FR" sz="9600" dirty="0" smtClean="0"/>
              <a:t> l'amour est entré et a pris la place du monde. Croyez-moi, il aime et marche chaque jour à Ses côtés. On ne doit pas lui dire que c'est mal de faire ceci, cela ou autre chose, il sait que c'est mal. Et il marche... Il est un produit de la grâce souveraine de Dieu. Exactement!</a:t>
            </a:r>
          </a:p>
          <a:p>
            <a:pPr algn="just">
              <a:buNone/>
            </a:pPr>
            <a:r>
              <a:rPr lang="fr-FR" sz="9600" dirty="0" smtClean="0"/>
              <a:t>	Car il est impossible que ceux qui ont été une fois éclairés... ont eu part au... l'appel céleste... (Bien, nous avons parfois cru qu'il s'agissait ici de l'homme qui a été une fois éclairé et qui est tombé à nouveau, mais ce n'est pas ce que dit la Bible.)</a:t>
            </a:r>
          </a:p>
          <a:p>
            <a:pPr algn="just">
              <a:buNone/>
            </a:pPr>
            <a:r>
              <a:rPr lang="fr-FR" sz="9600" dirty="0" smtClean="0"/>
              <a:t>	</a:t>
            </a:r>
            <a:r>
              <a:rPr lang="fr-FR" sz="9600" b="1" dirty="0" smtClean="0">
                <a:solidFill>
                  <a:srgbClr val="FF0000"/>
                </a:solidFill>
              </a:rPr>
              <a:t>Il est absolument impossible pour un homme, dit-il ici, qui a reçu le Saint-Esprit, de tomber</a:t>
            </a:r>
            <a:r>
              <a:rPr lang="fr-FR" sz="9600" dirty="0" smtClean="0"/>
              <a:t>. Maintenant, lisez cela et voyez si ce n'est pas correct. Regardez ici, prenez le texte, le texte entier et le contenu, ou plutôt le contexte.</a:t>
            </a:r>
          </a:p>
        </p:txBody>
      </p:sp>
      <p:sp>
        <p:nvSpPr>
          <p:cNvPr id="4" name="Espace réservé du pied de page 3"/>
          <p:cNvSpPr>
            <a:spLocks noGrp="1"/>
          </p:cNvSpPr>
          <p:nvPr>
            <p:ph type="ftr" sz="quarter" idx="11"/>
          </p:nvPr>
        </p:nvSpPr>
        <p:spPr/>
        <p:txBody>
          <a:bodyPr/>
          <a:lstStyle/>
          <a:p>
            <a:r>
              <a:rPr lang="fr-FR" dirty="0" smtClean="0"/>
              <a:t>REV. ANDRONICUS</a:t>
            </a:r>
            <a:endParaRPr lang="fr-FR" dirty="0"/>
          </a:p>
        </p:txBody>
      </p:sp>
    </p:spTree>
  </p:cSld>
  <p:clrMapOvr>
    <a:masterClrMapping/>
  </p:clrMapOvr>
  <p:transition>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753120"/>
          </a:xfrm>
        </p:spPr>
        <p:txBody>
          <a:bodyPr>
            <a:normAutofit fontScale="47500" lnSpcReduction="20000"/>
          </a:bodyPr>
          <a:lstStyle/>
          <a:p>
            <a:pPr algn="just">
              <a:buNone/>
            </a:pPr>
            <a:endParaRPr lang="fr-FR" sz="4400" dirty="0" smtClean="0"/>
          </a:p>
          <a:p>
            <a:pPr algn="just">
              <a:buNone/>
            </a:pPr>
            <a:r>
              <a:rPr lang="fr-FR" sz="3500" b="1" u="sng" dirty="0" smtClean="0">
                <a:solidFill>
                  <a:srgbClr val="0070C0"/>
                </a:solidFill>
              </a:rPr>
              <a:t>QUESTIONS </a:t>
            </a:r>
            <a:r>
              <a:rPr lang="fr-FR" sz="3500" b="1" u="sng" dirty="0" smtClean="0">
                <a:solidFill>
                  <a:srgbClr val="0070C0"/>
                </a:solidFill>
              </a:rPr>
              <a:t>ET RÉPONSES -  23.12.1959 JEFFERSONVILLE, IN, USA</a:t>
            </a:r>
            <a:endParaRPr lang="fr-FR" sz="4400" dirty="0" smtClean="0"/>
          </a:p>
          <a:p>
            <a:pPr algn="just">
              <a:buNone/>
            </a:pPr>
            <a:r>
              <a:rPr lang="fr-FR" sz="4600" dirty="0" smtClean="0"/>
              <a:t>181	Qui sera-t-il? Un prédicateur, un serviteur de l'Évangile, prenons juste... parce que je suis prédicateur, prenons l'exemple du prédicateur. Il vient ici sur l'estrade</a:t>
            </a:r>
            <a:r>
              <a:rPr lang="fr-FR" sz="4600" b="1" dirty="0" smtClean="0"/>
              <a:t>. Professe Christ, et il arrive au niveau où on ne vit plus dans l'adultère, et les choses ainsi, vivant une bonne vie, propre; </a:t>
            </a:r>
            <a:r>
              <a:rPr lang="fr-FR" sz="4600" dirty="0" smtClean="0"/>
              <a:t>il monte sur cette estrade; la grâce de Dieu a été bonne pour lui; alors il monte plus haut droit dans la connaissance du Saint-Esprit, (voyez-vous?), </a:t>
            </a:r>
            <a:r>
              <a:rPr lang="fr-FR" sz="4600" b="1" dirty="0" smtClean="0"/>
              <a:t>il monte, Dieu le conduit droit jusqu'à la connaissance du Saint-Esprit, et là il voit la chose, mais dit: «Maintenant, attendez une minute! Mon église ne supporterait pas cela. Je ne pourrais pas faire cela. Ils me mettraient dehors. Le conseil des anciens me mettrait dehors. À la prochaine réunion des ecclésiastiques, je serais excommunié</a:t>
            </a:r>
            <a:r>
              <a:rPr lang="fr-FR" sz="4600" b="1" dirty="0" smtClean="0"/>
              <a:t>.»</a:t>
            </a:r>
            <a:endParaRPr lang="fr-FR" sz="4600" b="1" dirty="0" smtClean="0"/>
          </a:p>
          <a:p>
            <a:pPr algn="just">
              <a:buNone/>
            </a:pPr>
            <a:r>
              <a:rPr lang="fr-FR" sz="4600" dirty="0" smtClean="0"/>
              <a:t>	</a:t>
            </a:r>
            <a:r>
              <a:rPr lang="fr-FR" sz="4600" b="1" dirty="0" smtClean="0"/>
              <a:t>Il ne reste plus de sacrifice pour le péché, parce qu'il a pris le Sang même qui l'a sanctifié et L'a amené jusque là, à la connaissance de la vérité, </a:t>
            </a:r>
            <a:r>
              <a:rPr lang="fr-FR" sz="4600" dirty="0" smtClean="0"/>
              <a:t>et </a:t>
            </a:r>
            <a:r>
              <a:rPr lang="fr-FR" sz="4600" dirty="0" smtClean="0"/>
              <a:t>il a tenu comme étant une chose indigne et L'a foulé aux pieds, après que Dieu l'ait conduit pas à pas jusqu'au Saint-Esprit.</a:t>
            </a:r>
          </a:p>
        </p:txBody>
      </p:sp>
      <p:sp>
        <p:nvSpPr>
          <p:cNvPr id="4" name="Espace réservé du pied de page 3"/>
          <p:cNvSpPr>
            <a:spLocks noGrp="1"/>
          </p:cNvSpPr>
          <p:nvPr>
            <p:ph type="ftr" sz="quarter" idx="11"/>
          </p:nvPr>
        </p:nvSpPr>
        <p:spPr/>
        <p:txBody>
          <a:bodyPr/>
          <a:lstStyle/>
          <a:p>
            <a:r>
              <a:rPr lang="fr-FR" dirty="0" smtClean="0"/>
              <a:t>REV. ANDRONICUS</a:t>
            </a:r>
            <a:endParaRPr lang="fr-FR" dirty="0"/>
          </a:p>
        </p:txBody>
      </p:sp>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753120"/>
          </a:xfrm>
        </p:spPr>
        <p:txBody>
          <a:bodyPr>
            <a:normAutofit fontScale="55000" lnSpcReduction="20000"/>
          </a:bodyPr>
          <a:lstStyle/>
          <a:p>
            <a:endParaRPr lang="fr-FR" b="1" u="sng" dirty="0" smtClean="0">
              <a:solidFill>
                <a:srgbClr val="0070C0"/>
              </a:solidFill>
            </a:endParaRPr>
          </a:p>
          <a:p>
            <a:pPr>
              <a:buNone/>
            </a:pPr>
            <a:r>
              <a:rPr lang="fr-FR" sz="3600" b="1" u="sng" dirty="0" smtClean="0">
                <a:solidFill>
                  <a:srgbClr val="0070C0"/>
                </a:solidFill>
              </a:rPr>
              <a:t> I Jean 5.16 </a:t>
            </a:r>
          </a:p>
          <a:p>
            <a:endParaRPr lang="fr-FR" b="1" u="sng" dirty="0" smtClean="0">
              <a:solidFill>
                <a:srgbClr val="0070C0"/>
              </a:solidFill>
            </a:endParaRPr>
          </a:p>
          <a:p>
            <a:pPr algn="just">
              <a:buNone/>
            </a:pPr>
            <a:r>
              <a:rPr lang="fr-FR" sz="3800" dirty="0" smtClean="0"/>
              <a:t>16  Si quelqu’un voit son frère commettre </a:t>
            </a:r>
            <a:r>
              <a:rPr lang="fr-FR" sz="3800" b="1" dirty="0" smtClean="0"/>
              <a:t>un péché qui ne mène point à la  mort, </a:t>
            </a:r>
            <a:r>
              <a:rPr lang="fr-FR" sz="3800" dirty="0" smtClean="0"/>
              <a:t>qu’il prie, et Dieu donnera la vie à ce frère, il la donnera à  ceux qui commettent un péché qui ne mène point à la mort. Il y a un  péché qui mène à la mort; ce n’est pas pour ce péché-là que je dis de  prier.</a:t>
            </a:r>
          </a:p>
          <a:p>
            <a:pPr algn="just">
              <a:buNone/>
            </a:pPr>
            <a:r>
              <a:rPr lang="fr-FR" sz="3800" dirty="0" smtClean="0"/>
              <a:t>17  Toute iniquité est un péché, et il y a tel péché qui ne mène pas à la  mort.</a:t>
            </a:r>
          </a:p>
          <a:p>
            <a:pPr algn="just">
              <a:buNone/>
            </a:pPr>
            <a:r>
              <a:rPr lang="fr-FR" sz="3800" dirty="0" smtClean="0"/>
              <a:t>18 ¶  Nous savons que quiconque est né de Dieu ne pèche point; mais celui qui  est né de Dieu se garde lui-même, et le malin ne le touche pas.</a:t>
            </a:r>
          </a:p>
          <a:p>
            <a:pPr algn="just">
              <a:buNone/>
            </a:pPr>
            <a:r>
              <a:rPr lang="fr-FR" sz="3800" dirty="0" smtClean="0"/>
              <a:t>19  Nous savons que nous sommes de Dieu, et que le monde entier est sous la  puissance du malin.</a:t>
            </a:r>
          </a:p>
          <a:p>
            <a:pPr algn="just">
              <a:buNone/>
            </a:pPr>
            <a:r>
              <a:rPr lang="fr-FR" sz="3800" dirty="0" smtClean="0"/>
              <a:t>20  Nous savons aussi que le Fils de Dieu est venu, et qu’il nous a donné  l’intelligence pour connaître le Véritable; et nous sommes dans le  Véritable, en son Fils Jésus-Christ. (5-21) C’est lui qui est le Dieu  véritable, et la vie éternelle.</a:t>
            </a:r>
          </a:p>
          <a:p>
            <a:pPr algn="just">
              <a:buNone/>
            </a:pPr>
            <a:r>
              <a:rPr lang="fr-FR" sz="3800" dirty="0" smtClean="0"/>
              <a:t>21  Petits enfants, gardez-vous des idoles.</a:t>
            </a:r>
          </a:p>
        </p:txBody>
      </p:sp>
      <p:sp>
        <p:nvSpPr>
          <p:cNvPr id="4" name="Espace réservé du pied de page 3"/>
          <p:cNvSpPr>
            <a:spLocks noGrp="1"/>
          </p:cNvSpPr>
          <p:nvPr>
            <p:ph type="ftr" sz="quarter" idx="11"/>
          </p:nvPr>
        </p:nvSpPr>
        <p:spPr/>
        <p:txBody>
          <a:bodyPr/>
          <a:lstStyle/>
          <a:p>
            <a:r>
              <a:rPr lang="fr-FR" dirty="0" smtClean="0"/>
              <a:t>REV. ANDRONICUS</a:t>
            </a:r>
            <a:endParaRPr lang="fr-FR" dirty="0"/>
          </a:p>
        </p:txBody>
      </p:sp>
    </p:spTree>
  </p:cSld>
  <p:clrMapOvr>
    <a:overrideClrMapping bg1="lt1" tx1="dk1" bg2="lt2" tx2="dk2" accent1="accent1" accent2="accent2" accent3="accent3" accent4="accent4" accent5="accent5" accent6="accent6" hlink="hlink" folHlink="folHlink"/>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71472" y="857232"/>
            <a:ext cx="8229600" cy="3000396"/>
          </a:xfrm>
        </p:spPr>
        <p:txBody>
          <a:bodyPr>
            <a:normAutofit/>
          </a:bodyPr>
          <a:lstStyle/>
          <a:p>
            <a:r>
              <a:rPr lang="fr-FR" sz="8800" dirty="0" smtClean="0"/>
              <a:t>Qu’est ce que le péché?</a:t>
            </a:r>
            <a:endParaRPr lang="fr-FR" sz="8800" dirty="0"/>
          </a:p>
        </p:txBody>
      </p:sp>
      <p:sp>
        <p:nvSpPr>
          <p:cNvPr id="4" name="Espace réservé du pied de page 3"/>
          <p:cNvSpPr>
            <a:spLocks noGrp="1"/>
          </p:cNvSpPr>
          <p:nvPr>
            <p:ph type="ftr" sz="quarter" idx="11"/>
          </p:nvPr>
        </p:nvSpPr>
        <p:spPr/>
        <p:txBody>
          <a:bodyPr/>
          <a:lstStyle/>
          <a:p>
            <a:r>
              <a:rPr lang="fr-FR" dirty="0" smtClean="0"/>
              <a:t>REV. ANDRONICUS</a:t>
            </a:r>
            <a:endParaRPr lang="fr-FR" dirty="0"/>
          </a:p>
        </p:txBody>
      </p:sp>
    </p:spTree>
  </p:cSld>
  <p:clrMapOvr>
    <a:overrideClrMapping bg1="lt1" tx1="dk1" bg2="lt2" tx2="dk2" accent1="accent1" accent2="accent2" accent3="accent3" accent4="accent4" accent5="accent5" accent6="accent6" hlink="hlink" folHlink="folHlink"/>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753120"/>
          </a:xfrm>
        </p:spPr>
        <p:txBody>
          <a:bodyPr>
            <a:normAutofit/>
          </a:bodyPr>
          <a:lstStyle/>
          <a:p>
            <a:r>
              <a:rPr lang="fr-FR" b="1" u="sng" dirty="0" smtClean="0">
                <a:solidFill>
                  <a:srgbClr val="0070C0"/>
                </a:solidFill>
              </a:rPr>
              <a:t> </a:t>
            </a:r>
            <a:r>
              <a:rPr lang="fr-FR" sz="1600" b="1" u="sng" dirty="0" smtClean="0">
                <a:solidFill>
                  <a:srgbClr val="0070C0"/>
                </a:solidFill>
                <a:latin typeface="Tahoma" pitchFamily="34" charset="0"/>
                <a:ea typeface="Tahoma" pitchFamily="34" charset="0"/>
                <a:cs typeface="Tahoma" pitchFamily="34" charset="0"/>
              </a:rPr>
              <a:t>BRÈCHE ENTRE LES SEPT ÂGES DE L’ÉGLISE ET LES SEPT SCEAUX, LA - E17.03.1963 JEFFERSONVILLE, IN, USA </a:t>
            </a:r>
          </a:p>
          <a:p>
            <a:pPr algn="just"/>
            <a:r>
              <a:rPr lang="fr-FR" dirty="0" smtClean="0"/>
              <a:t>87	Or, on dit “le péché”. C’est simplement qu’on appelle ça le péché. Analysez-le. Qu’est-ce que le péché? Bien des gens disent : “C’est boire, c’est commettre adultère.” Non, non. Ça, ce sont les attributs du péché. Voyez? Ce sont les effets du péché, vous voyez. </a:t>
            </a:r>
            <a:r>
              <a:rPr lang="fr-FR" sz="2400" b="1" u="sng" dirty="0" smtClean="0">
                <a:solidFill>
                  <a:srgbClr val="FF0000"/>
                </a:solidFill>
              </a:rPr>
              <a:t>Mais le vrai péché, c’est l’incrédulité</a:t>
            </a:r>
            <a:r>
              <a:rPr lang="fr-FR" dirty="0" smtClean="0"/>
              <a:t>. C’est comme ça–c’est comme ça qu’on le nomme, qu’on le désigne. Si vous êtes un croyant, vous ne faites pas ces choses. Mais, peu importe combien vous essayez de vous rendre saint, et combien vous essayez d’être religieux, si vous faites ces choses, vous êtes un incroyant. Ça, c’est Biblique.</a:t>
            </a:r>
          </a:p>
        </p:txBody>
      </p:sp>
      <p:sp>
        <p:nvSpPr>
          <p:cNvPr id="4" name="Espace réservé du pied de page 3"/>
          <p:cNvSpPr>
            <a:spLocks noGrp="1"/>
          </p:cNvSpPr>
          <p:nvPr>
            <p:ph type="ftr" sz="quarter" idx="11"/>
          </p:nvPr>
        </p:nvSpPr>
        <p:spPr/>
        <p:txBody>
          <a:bodyPr/>
          <a:lstStyle/>
          <a:p>
            <a:r>
              <a:rPr lang="fr-FR" dirty="0" smtClean="0"/>
              <a:t>REV. ANDRONICUS</a:t>
            </a:r>
            <a:endParaRPr lang="fr-FR" dirty="0"/>
          </a:p>
        </p:txBody>
      </p:sp>
    </p:spTree>
  </p:cSld>
  <p:clrMapOvr>
    <a:overrideClrMapping bg1="lt1" tx1="dk1" bg2="lt2" tx2="dk2" accent1="accent1" accent2="accent2" accent3="accent3" accent4="accent4" accent5="accent5" accent6="accent6" hlink="hlink" folHlink="folHlink"/>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71472" y="857232"/>
            <a:ext cx="8229600" cy="3000396"/>
          </a:xfrm>
        </p:spPr>
        <p:txBody>
          <a:bodyPr>
            <a:normAutofit fontScale="92500"/>
          </a:bodyPr>
          <a:lstStyle/>
          <a:p>
            <a:r>
              <a:rPr lang="fr-FR" sz="8800" dirty="0" smtClean="0"/>
              <a:t>Comment le péché opère t-il?</a:t>
            </a:r>
            <a:endParaRPr lang="fr-FR" sz="8800" dirty="0"/>
          </a:p>
        </p:txBody>
      </p:sp>
      <p:sp>
        <p:nvSpPr>
          <p:cNvPr id="4" name="Espace réservé du pied de page 3"/>
          <p:cNvSpPr>
            <a:spLocks noGrp="1"/>
          </p:cNvSpPr>
          <p:nvPr>
            <p:ph type="ftr" sz="quarter" idx="11"/>
          </p:nvPr>
        </p:nvSpPr>
        <p:spPr/>
        <p:txBody>
          <a:bodyPr/>
          <a:lstStyle/>
          <a:p>
            <a:r>
              <a:rPr lang="fr-FR" dirty="0" smtClean="0"/>
              <a:t>REV. ANDRONICUS</a:t>
            </a:r>
            <a:endParaRPr lang="fr-FR" dirty="0"/>
          </a:p>
        </p:txBody>
      </p:sp>
    </p:spTree>
  </p:cSld>
  <p:clrMapOvr>
    <a:overrideClrMapping bg1="lt1" tx1="dk1" bg2="lt2" tx2="dk2" accent1="accent1" accent2="accent2" accent3="accent3" accent4="accent4" accent5="accent5" accent6="accent6" hlink="hlink" folHlink="folHlink"/>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85794"/>
            <a:ext cx="8229600" cy="5786478"/>
          </a:xfrm>
        </p:spPr>
        <p:txBody>
          <a:bodyPr>
            <a:noAutofit/>
          </a:bodyPr>
          <a:lstStyle/>
          <a:p>
            <a:pPr>
              <a:buNone/>
            </a:pPr>
            <a:endParaRPr lang="fr-FR" sz="2800" b="1" u="sng" dirty="0" smtClean="0">
              <a:solidFill>
                <a:srgbClr val="0070C0"/>
              </a:solidFill>
            </a:endParaRPr>
          </a:p>
          <a:p>
            <a:pPr algn="just">
              <a:buNone/>
            </a:pPr>
            <a:r>
              <a:rPr lang="fr-FR" sz="2800" b="1" dirty="0" smtClean="0">
                <a:solidFill>
                  <a:srgbClr val="0070C0"/>
                </a:solidFill>
              </a:rPr>
              <a:t>JACQUES 1:13-15</a:t>
            </a:r>
          </a:p>
          <a:p>
            <a:pPr algn="just">
              <a:buNone/>
            </a:pPr>
            <a:r>
              <a:rPr lang="fr-FR" sz="2800" dirty="0" smtClean="0"/>
              <a:t>	13	Que personne, lorsqu'il est tenté, ne dise : C'est Dieu qui me tente. Car Dieu ne peut être tenté par le mal, et il ne tente lui-même personne.</a:t>
            </a:r>
          </a:p>
          <a:p>
            <a:pPr algn="just">
              <a:buNone/>
            </a:pPr>
            <a:r>
              <a:rPr lang="fr-FR" sz="2800" dirty="0" smtClean="0"/>
              <a:t>	14	Mais chacun est tenté quand il est attiré et amorcé par sa propre convoitise.</a:t>
            </a:r>
          </a:p>
          <a:p>
            <a:pPr algn="just">
              <a:buNone/>
            </a:pPr>
            <a:r>
              <a:rPr lang="fr-FR" sz="2800" dirty="0" smtClean="0"/>
              <a:t>	15	Puis la convoitise, lorsqu'elle a conçu, enfante le péché ; et le péché, étant consommé, produit la mort.</a:t>
            </a:r>
          </a:p>
          <a:p>
            <a:pPr algn="just">
              <a:buNone/>
            </a:pPr>
            <a:endParaRPr lang="fr-FR" sz="2800" dirty="0" smtClean="0"/>
          </a:p>
          <a:p>
            <a:pPr algn="just">
              <a:buNone/>
            </a:pPr>
            <a:endParaRPr lang="fr-FR" sz="2800" dirty="0" smtClean="0"/>
          </a:p>
        </p:txBody>
      </p:sp>
      <p:sp>
        <p:nvSpPr>
          <p:cNvPr id="4" name="Espace réservé du pied de page 3"/>
          <p:cNvSpPr>
            <a:spLocks noGrp="1"/>
          </p:cNvSpPr>
          <p:nvPr>
            <p:ph type="ftr" sz="quarter" idx="11"/>
          </p:nvPr>
        </p:nvSpPr>
        <p:spPr/>
        <p:txBody>
          <a:bodyPr/>
          <a:lstStyle/>
          <a:p>
            <a:r>
              <a:rPr lang="fr-FR" dirty="0" smtClean="0"/>
              <a:t>REV. ANDRONICUS</a:t>
            </a:r>
            <a:endParaRPr lang="fr-FR" dirty="0"/>
          </a:p>
        </p:txBody>
      </p:sp>
    </p:spTree>
  </p:cSld>
  <p:clrMapOvr>
    <a:overrideClrMapping bg1="lt1" tx1="dk1" bg2="lt2" tx2="dk2" accent1="accent1" accent2="accent2" accent3="accent3" accent4="accent4" accent5="accent5" accent6="accent6" hlink="hlink" folHlink="folHlink"/>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p:txBody>
          <a:bodyPr/>
          <a:lstStyle/>
          <a:p>
            <a:r>
              <a:rPr lang="fr-FR" dirty="0" smtClean="0"/>
              <a:t>REV. ANDRONICUS</a:t>
            </a:r>
            <a:endParaRPr lang="fr-FR" dirty="0"/>
          </a:p>
        </p:txBody>
      </p:sp>
      <p:sp>
        <p:nvSpPr>
          <p:cNvPr id="6" name="Rectangle 5"/>
          <p:cNvSpPr/>
          <p:nvPr/>
        </p:nvSpPr>
        <p:spPr>
          <a:xfrm>
            <a:off x="1428728" y="2143116"/>
            <a:ext cx="2571768" cy="2071702"/>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smtClean="0"/>
          </a:p>
          <a:p>
            <a:pPr algn="ctr"/>
            <a:endParaRPr lang="fr-FR" dirty="0" smtClean="0"/>
          </a:p>
          <a:p>
            <a:pPr algn="ctr"/>
            <a:endParaRPr lang="fr-FR" dirty="0" smtClean="0"/>
          </a:p>
          <a:p>
            <a:pPr algn="ctr"/>
            <a:endParaRPr lang="fr-FR" dirty="0" smtClean="0"/>
          </a:p>
          <a:p>
            <a:pPr algn="ctr"/>
            <a:endParaRPr lang="fr-FR" sz="3200" b="1" dirty="0" smtClean="0">
              <a:solidFill>
                <a:schemeClr val="tx1"/>
              </a:solidFill>
            </a:endParaRPr>
          </a:p>
          <a:p>
            <a:pPr algn="ctr"/>
            <a:r>
              <a:rPr lang="fr-FR" sz="3200" b="1" dirty="0" smtClean="0">
                <a:solidFill>
                  <a:schemeClr val="tx1"/>
                </a:solidFill>
              </a:rPr>
              <a:t>TENTATION</a:t>
            </a:r>
            <a:endParaRPr lang="fr-FR" sz="3200" b="1" dirty="0">
              <a:solidFill>
                <a:schemeClr val="tx1"/>
              </a:solidFill>
            </a:endParaRPr>
          </a:p>
        </p:txBody>
      </p:sp>
      <p:sp>
        <p:nvSpPr>
          <p:cNvPr id="7" name="Rectangle 6"/>
          <p:cNvSpPr/>
          <p:nvPr/>
        </p:nvSpPr>
        <p:spPr>
          <a:xfrm>
            <a:off x="0" y="2857496"/>
            <a:ext cx="3000364" cy="7143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smtClean="0"/>
              <a:t>      CONVOITISE</a:t>
            </a:r>
            <a:endParaRPr lang="fr-FR" sz="2400" b="1" dirty="0"/>
          </a:p>
        </p:txBody>
      </p:sp>
      <p:cxnSp>
        <p:nvCxnSpPr>
          <p:cNvPr id="9" name="Connecteur en angle 8"/>
          <p:cNvCxnSpPr/>
          <p:nvPr/>
        </p:nvCxnSpPr>
        <p:spPr>
          <a:xfrm rot="16200000" flipH="1">
            <a:off x="3893339" y="2893215"/>
            <a:ext cx="1857388" cy="1643074"/>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Organigramme : Disque magnétique 9"/>
          <p:cNvSpPr/>
          <p:nvPr/>
        </p:nvSpPr>
        <p:spPr>
          <a:xfrm>
            <a:off x="5214942" y="4643446"/>
            <a:ext cx="1143008" cy="1357322"/>
          </a:xfrm>
          <a:prstGeom prst="flowChartMagneticDisk">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PECHE</a:t>
            </a:r>
            <a:endParaRPr lang="fr-FR" dirty="0"/>
          </a:p>
        </p:txBody>
      </p:sp>
      <p:sp>
        <p:nvSpPr>
          <p:cNvPr id="11" name="Organigramme : Stockage à accès direct 10"/>
          <p:cNvSpPr/>
          <p:nvPr/>
        </p:nvSpPr>
        <p:spPr>
          <a:xfrm>
            <a:off x="6929454" y="4786322"/>
            <a:ext cx="1928826" cy="1214446"/>
          </a:xfrm>
          <a:prstGeom prst="flowChartMagneticDrum">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MORT</a:t>
            </a:r>
            <a:endParaRPr lang="fr-FR" dirty="0"/>
          </a:p>
        </p:txBody>
      </p:sp>
      <p:sp>
        <p:nvSpPr>
          <p:cNvPr id="12" name="Flèche droite à entaille 11"/>
          <p:cNvSpPr/>
          <p:nvPr/>
        </p:nvSpPr>
        <p:spPr>
          <a:xfrm>
            <a:off x="6357950" y="5572140"/>
            <a:ext cx="571504" cy="214314"/>
          </a:xfrm>
          <a:prstGeom prst="notched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Plus 12"/>
          <p:cNvSpPr/>
          <p:nvPr/>
        </p:nvSpPr>
        <p:spPr>
          <a:xfrm>
            <a:off x="7572396" y="3857628"/>
            <a:ext cx="642942" cy="1143008"/>
          </a:xfrm>
          <a:prstGeom prst="mathPlus">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ZoneTexte 13"/>
          <p:cNvSpPr txBox="1"/>
          <p:nvPr/>
        </p:nvSpPr>
        <p:spPr>
          <a:xfrm>
            <a:off x="4500530" y="785794"/>
            <a:ext cx="4643470" cy="2831544"/>
          </a:xfrm>
          <a:prstGeom prst="rect">
            <a:avLst/>
          </a:prstGeom>
          <a:noFill/>
          <a:ln>
            <a:noFill/>
          </a:ln>
        </p:spPr>
        <p:txBody>
          <a:bodyPr wrap="square" rtlCol="0">
            <a:spAutoFit/>
          </a:bodyPr>
          <a:lstStyle/>
          <a:p>
            <a:r>
              <a:rPr lang="fr-FR" sz="2000" b="1" dirty="0" smtClean="0">
                <a:solidFill>
                  <a:srgbClr val="0070C0"/>
                </a:solidFill>
              </a:rPr>
              <a:t>JACQUES 1:14 -15</a:t>
            </a:r>
          </a:p>
          <a:p>
            <a:r>
              <a:rPr lang="fr-FR" sz="2000" b="1" dirty="0" smtClean="0"/>
              <a:t>14 Mais chacun est tenté quand il est attiré et amorcé par sa propre convoitise.</a:t>
            </a:r>
          </a:p>
          <a:p>
            <a:endParaRPr lang="fr-FR" sz="2000" b="1" dirty="0" smtClean="0"/>
          </a:p>
          <a:p>
            <a:r>
              <a:rPr lang="fr-FR" sz="2000" b="1" dirty="0" smtClean="0"/>
              <a:t>15Puis la convoitise, lorsqu'elle a conçu, enfante le péché ; et le péché, étant consommé, produit la mort.</a:t>
            </a:r>
          </a:p>
          <a:p>
            <a:endParaRPr lang="fr-FR" dirty="0"/>
          </a:p>
        </p:txBody>
      </p:sp>
      <p:pic>
        <p:nvPicPr>
          <p:cNvPr id="1026" name="Picture 2" descr="C:\Program Files\Microsoft Office\MEDIA\CAGCAT10\j0195812.wmf"/>
          <p:cNvPicPr>
            <a:picLocks noChangeAspect="1" noChangeArrowheads="1"/>
          </p:cNvPicPr>
          <p:nvPr/>
        </p:nvPicPr>
        <p:blipFill>
          <a:blip r:embed="rId2" cstate="print"/>
          <a:srcRect/>
          <a:stretch>
            <a:fillRect/>
          </a:stretch>
        </p:blipFill>
        <p:spPr bwMode="auto">
          <a:xfrm>
            <a:off x="0" y="2857496"/>
            <a:ext cx="694328" cy="714380"/>
          </a:xfrm>
          <a:prstGeom prst="rect">
            <a:avLst/>
          </a:prstGeom>
          <a:noFill/>
        </p:spPr>
      </p:pic>
    </p:spTree>
  </p:cSld>
  <p:clrMapOvr>
    <a:overrideClrMapping bg1="lt1" tx1="dk1" bg2="lt2" tx2="dk2" accent1="accent1" accent2="accent2" accent3="accent3" accent4="accent4" accent5="accent5" accent6="accent6" hlink="hlink" folHlink="folHlink"/>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85794"/>
            <a:ext cx="8229600" cy="5786478"/>
          </a:xfrm>
        </p:spPr>
        <p:txBody>
          <a:bodyPr>
            <a:noAutofit/>
          </a:bodyPr>
          <a:lstStyle/>
          <a:p>
            <a:pPr>
              <a:buNone/>
            </a:pPr>
            <a:endParaRPr lang="fr-FR" sz="2800" b="1" u="sng" dirty="0" smtClean="0">
              <a:solidFill>
                <a:srgbClr val="0070C0"/>
              </a:solidFill>
            </a:endParaRPr>
          </a:p>
          <a:p>
            <a:pPr algn="just">
              <a:buNone/>
            </a:pPr>
            <a:r>
              <a:rPr lang="fr-FR" sz="4000" b="1" dirty="0" smtClean="0">
                <a:solidFill>
                  <a:srgbClr val="0070C0"/>
                </a:solidFill>
              </a:rPr>
              <a:t>ROMAINS 6:23</a:t>
            </a:r>
          </a:p>
          <a:p>
            <a:pPr algn="just">
              <a:buNone/>
            </a:pPr>
            <a:r>
              <a:rPr lang="fr-FR" sz="2800" dirty="0" smtClean="0"/>
              <a:t>	</a:t>
            </a:r>
            <a:r>
              <a:rPr lang="fr-FR" sz="4800" dirty="0" smtClean="0"/>
              <a:t>23	Car le salaire du péché, c'est la mort ; mais le don gratuit de Dieu, c'est la vie éternelle en Jésus-Christ notre Seigneur.</a:t>
            </a:r>
          </a:p>
          <a:p>
            <a:pPr algn="just">
              <a:buNone/>
            </a:pPr>
            <a:endParaRPr lang="fr-FR" sz="2800" dirty="0" smtClean="0"/>
          </a:p>
          <a:p>
            <a:pPr algn="just">
              <a:buNone/>
            </a:pPr>
            <a:endParaRPr lang="fr-FR" sz="2800" dirty="0" smtClean="0"/>
          </a:p>
        </p:txBody>
      </p:sp>
      <p:sp>
        <p:nvSpPr>
          <p:cNvPr id="4" name="Espace réservé du pied de page 3"/>
          <p:cNvSpPr>
            <a:spLocks noGrp="1"/>
          </p:cNvSpPr>
          <p:nvPr>
            <p:ph type="ftr" sz="quarter" idx="11"/>
          </p:nvPr>
        </p:nvSpPr>
        <p:spPr/>
        <p:txBody>
          <a:bodyPr/>
          <a:lstStyle/>
          <a:p>
            <a:r>
              <a:rPr lang="fr-FR" dirty="0" smtClean="0"/>
              <a:t>REV. ANDRONICUS</a:t>
            </a:r>
            <a:endParaRPr lang="fr-FR" dirty="0"/>
          </a:p>
        </p:txBody>
      </p:sp>
    </p:spTree>
  </p:cSld>
  <p:clrMapOvr>
    <a:overrideClrMapping bg1="lt1" tx1="dk1" bg2="lt2" tx2="dk2" accent1="accent1" accent2="accent2" accent3="accent3" accent4="accent4" accent5="accent5" accent6="accent6" hlink="hlink" folHlink="folHlink"/>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p:txBody>
          <a:bodyPr/>
          <a:lstStyle/>
          <a:p>
            <a:r>
              <a:rPr lang="fr-FR" smtClean="0"/>
              <a:t>REV. ANDRONICUS</a:t>
            </a:r>
            <a:endParaRPr lang="fr-FR"/>
          </a:p>
        </p:txBody>
      </p:sp>
      <p:pic>
        <p:nvPicPr>
          <p:cNvPr id="2050" name="Picture 2"/>
          <p:cNvPicPr>
            <a:picLocks noChangeAspect="1" noChangeArrowheads="1"/>
          </p:cNvPicPr>
          <p:nvPr/>
        </p:nvPicPr>
        <p:blipFill>
          <a:blip r:embed="rId2" cstate="print"/>
          <a:srcRect/>
          <a:stretch>
            <a:fillRect/>
          </a:stretch>
        </p:blipFill>
        <p:spPr bwMode="auto">
          <a:xfrm>
            <a:off x="0" y="1071546"/>
            <a:ext cx="9092293" cy="4500594"/>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732</TotalTime>
  <Words>532</Words>
  <Application>Microsoft Office PowerPoint</Application>
  <PresentationFormat>Affichage à l'écran (4:3)</PresentationFormat>
  <Paragraphs>103</Paragraphs>
  <Slides>18</Slides>
  <Notes>0</Notes>
  <HiddenSlides>0</HiddenSlides>
  <MMClips>0</MMClips>
  <ScaleCrop>false</ScaleCrop>
  <HeadingPairs>
    <vt:vector size="4" baseType="variant">
      <vt:variant>
        <vt:lpstr>Thème</vt:lpstr>
      </vt:variant>
      <vt:variant>
        <vt:i4>1</vt:i4>
      </vt:variant>
      <vt:variant>
        <vt:lpstr>Titres des diapositives</vt:lpstr>
      </vt:variant>
      <vt:variant>
        <vt:i4>18</vt:i4>
      </vt:variant>
    </vt:vector>
  </HeadingPairs>
  <TitlesOfParts>
    <vt:vector size="19" baseType="lpstr">
      <vt:lpstr>Débit</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 DIEU VOUS BENISSE</dc:title>
  <dc:creator>mabadi</dc:creator>
  <cp:lastModifiedBy>user</cp:lastModifiedBy>
  <cp:revision>106</cp:revision>
  <dcterms:created xsi:type="dcterms:W3CDTF">2010-12-09T16:58:15Z</dcterms:created>
  <dcterms:modified xsi:type="dcterms:W3CDTF">2016-05-01T07:08:16Z</dcterms:modified>
</cp:coreProperties>
</file>