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347" r:id="rId2"/>
    <p:sldId id="358" r:id="rId3"/>
    <p:sldId id="439" r:id="rId4"/>
    <p:sldId id="433" r:id="rId5"/>
    <p:sldId id="443" r:id="rId6"/>
    <p:sldId id="434" r:id="rId7"/>
    <p:sldId id="431" r:id="rId8"/>
    <p:sldId id="435" r:id="rId9"/>
    <p:sldId id="436" r:id="rId10"/>
    <p:sldId id="440" r:id="rId11"/>
    <p:sldId id="441" r:id="rId12"/>
    <p:sldId id="438" r:id="rId13"/>
    <p:sldId id="442" r:id="rId14"/>
    <p:sldId id="437" r:id="rId15"/>
    <p:sldId id="444"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4780" autoAdjust="0"/>
    <p:restoredTop sz="94660"/>
  </p:normalViewPr>
  <p:slideViewPr>
    <p:cSldViewPr>
      <p:cViewPr>
        <p:scale>
          <a:sx n="80" d="100"/>
          <a:sy n="80" d="100"/>
        </p:scale>
        <p:origin x="-1560" y="-15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F913C90-06BA-409E-AC3F-3BCB8D79A828}" type="datetimeFigureOut">
              <a:rPr lang="fr-FR"/>
              <a:pPr>
                <a:defRPr/>
              </a:pPr>
              <a:t>01/05/2016</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80D4C627-1BBB-43F4-8E63-CA476C46F0B6}" type="slidenum">
              <a:rPr lang="fr-FR"/>
              <a:pPr>
                <a:defRPr/>
              </a:pPr>
              <a:t>‹N°›</a:t>
            </a:fld>
            <a:endParaRPr lang="fr-FR"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fr-FR" smtClean="0"/>
              <a:t>Cliquez pour modifier le style des sous-titres du masque</a:t>
            </a:r>
            <a:endParaRPr lang="en-US"/>
          </a:p>
        </p:txBody>
      </p:sp>
      <p:sp>
        <p:nvSpPr>
          <p:cNvPr id="4" name="Espace réservé de la date 29"/>
          <p:cNvSpPr>
            <a:spLocks noGrp="1"/>
          </p:cNvSpPr>
          <p:nvPr>
            <p:ph type="dt" sz="half" idx="10"/>
          </p:nvPr>
        </p:nvSpPr>
        <p:spPr/>
        <p:txBody>
          <a:bodyPr/>
          <a:lstStyle>
            <a:lvl1pPr>
              <a:defRPr/>
            </a:lvl1pPr>
          </a:lstStyle>
          <a:p>
            <a:pPr>
              <a:defRPr/>
            </a:pPr>
            <a:fld id="{91DB72DA-67FF-47D2-B213-C895274FF9D7}" type="datetime1">
              <a:rPr lang="fr-FR"/>
              <a:pPr>
                <a:defRPr/>
              </a:pPr>
              <a:t>01/05/2016</a:t>
            </a:fld>
            <a:endParaRPr lang="fr-FR" dirty="0"/>
          </a:p>
        </p:txBody>
      </p:sp>
      <p:sp>
        <p:nvSpPr>
          <p:cNvPr id="5" name="Espace réservé du pied de page 18"/>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26"/>
          <p:cNvSpPr>
            <a:spLocks noGrp="1"/>
          </p:cNvSpPr>
          <p:nvPr>
            <p:ph type="sldNum" sz="quarter" idx="12"/>
          </p:nvPr>
        </p:nvSpPr>
        <p:spPr/>
        <p:txBody>
          <a:bodyPr/>
          <a:lstStyle>
            <a:lvl1pPr>
              <a:defRPr/>
            </a:lvl1pPr>
          </a:lstStyle>
          <a:p>
            <a:pPr>
              <a:defRPr/>
            </a:pPr>
            <a:fld id="{EE015F96-E60B-4332-9A9C-98B244171E3A}"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E798D658-27D8-4F4B-B02A-F125E0A83443}" type="datetime1">
              <a:rPr lang="fr-FR"/>
              <a:pPr>
                <a:defRPr/>
              </a:pPr>
              <a:t>01/05/2016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A9A6C0B6-BEE6-4639-AA8F-69518F4B1628}"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101E005E-0529-4937-904E-FE760620197E}" type="datetime1">
              <a:rPr lang="fr-FR"/>
              <a:pPr>
                <a:defRPr/>
              </a:pPr>
              <a:t>01/05/2016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13D1A165-CEDD-4B07-B383-CF5D5A7B4666}"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e la date 9"/>
          <p:cNvSpPr>
            <a:spLocks noGrp="1"/>
          </p:cNvSpPr>
          <p:nvPr>
            <p:ph type="dt" sz="half" idx="10"/>
          </p:nvPr>
        </p:nvSpPr>
        <p:spPr/>
        <p:txBody>
          <a:bodyPr/>
          <a:lstStyle>
            <a:lvl1pPr>
              <a:defRPr/>
            </a:lvl1pPr>
          </a:lstStyle>
          <a:p>
            <a:pPr>
              <a:defRPr/>
            </a:pPr>
            <a:fld id="{A416DD18-B945-48FA-A898-93401FE3163D}" type="datetime1">
              <a:rPr lang="fr-FR"/>
              <a:pPr>
                <a:defRPr/>
              </a:pPr>
              <a:t>01/05/2016</a:t>
            </a:fld>
            <a:endParaRPr lang="fr-FR" dirty="0"/>
          </a:p>
        </p:txBody>
      </p:sp>
      <p:sp>
        <p:nvSpPr>
          <p:cNvPr id="5"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17"/>
          <p:cNvSpPr>
            <a:spLocks noGrp="1"/>
          </p:cNvSpPr>
          <p:nvPr>
            <p:ph type="sldNum" sz="quarter" idx="12"/>
          </p:nvPr>
        </p:nvSpPr>
        <p:spPr/>
        <p:txBody>
          <a:bodyPr/>
          <a:lstStyle>
            <a:lvl1pPr>
              <a:defRPr/>
            </a:lvl1pPr>
          </a:lstStyle>
          <a:p>
            <a:pPr>
              <a:defRPr/>
            </a:pPr>
            <a:fld id="{09CA6E9A-48DB-4D21-BE18-71F3E5D8EDBC}"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5E9021BA-37C2-45D8-B4FA-C4ACDC12CF10}" type="datetime1">
              <a:rPr lang="fr-FR"/>
              <a:pPr>
                <a:defRPr/>
              </a:pPr>
              <a:t>01/05/2016</a:t>
            </a:fld>
            <a:endParaRPr lang="fr-FR" dirty="0"/>
          </a:p>
        </p:txBody>
      </p:sp>
      <p:sp>
        <p:nvSpPr>
          <p:cNvPr id="5" name="Espace réservé du pied de page 4"/>
          <p:cNvSpPr>
            <a:spLocks noGrp="1"/>
          </p:cNvSpPr>
          <p:nvPr>
            <p:ph type="ftr" sz="quarter" idx="11"/>
          </p:nvPr>
        </p:nvSpPr>
        <p:spPr/>
        <p:txBody>
          <a:bodyPr/>
          <a:lstStyle>
            <a:lvl1pPr>
              <a:defRPr/>
            </a:lvl1pPr>
          </a:lstStyle>
          <a:p>
            <a:pPr>
              <a:defRPr/>
            </a:pPr>
            <a:r>
              <a:rPr lang="fr-FR" dirty="0"/>
              <a:t>REV. ANDRONICUS</a:t>
            </a:r>
          </a:p>
        </p:txBody>
      </p:sp>
      <p:sp>
        <p:nvSpPr>
          <p:cNvPr id="6" name="Espace réservé du numéro de diapositive 5"/>
          <p:cNvSpPr>
            <a:spLocks noGrp="1"/>
          </p:cNvSpPr>
          <p:nvPr>
            <p:ph type="sldNum" sz="quarter" idx="12"/>
          </p:nvPr>
        </p:nvSpPr>
        <p:spPr/>
        <p:txBody>
          <a:bodyPr/>
          <a:lstStyle>
            <a:lvl1pPr>
              <a:defRPr/>
            </a:lvl1pPr>
          </a:lstStyle>
          <a:p>
            <a:pPr>
              <a:defRPr/>
            </a:pPr>
            <a:fld id="{347F8BDF-AC3F-4F57-9401-5D64ABD5F887}" type="slidenum">
              <a:rPr lang="fr-FR"/>
              <a:pPr>
                <a:defRPr/>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0B1C66DB-4DA9-47C5-8111-3873194E91AE}" type="datetime1">
              <a:rPr lang="fr-FR"/>
              <a:pPr>
                <a:defRPr/>
              </a:pPr>
              <a:t>01/05/2016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67D841E7-EB6C-4BBB-993C-B795FBA1E1BF}"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Espace réservé de la date 9"/>
          <p:cNvSpPr>
            <a:spLocks noGrp="1"/>
          </p:cNvSpPr>
          <p:nvPr>
            <p:ph type="dt" sz="half" idx="10"/>
          </p:nvPr>
        </p:nvSpPr>
        <p:spPr/>
        <p:txBody>
          <a:bodyPr/>
          <a:lstStyle>
            <a:lvl1pPr>
              <a:defRPr/>
            </a:lvl1pPr>
          </a:lstStyle>
          <a:p>
            <a:pPr>
              <a:defRPr/>
            </a:pPr>
            <a:fld id="{C4C63515-D3CC-42AD-9DD9-0A60AA7E3EF8}" type="datetime1">
              <a:rPr lang="fr-FR"/>
              <a:pPr>
                <a:defRPr/>
              </a:pPr>
              <a:t>01/05/2016</a:t>
            </a:fld>
            <a:endParaRPr lang="fr-FR" dirty="0"/>
          </a:p>
        </p:txBody>
      </p:sp>
      <p:sp>
        <p:nvSpPr>
          <p:cNvPr id="8"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9" name="Espace réservé du numéro de diapositive 17"/>
          <p:cNvSpPr>
            <a:spLocks noGrp="1"/>
          </p:cNvSpPr>
          <p:nvPr>
            <p:ph type="sldNum" sz="quarter" idx="12"/>
          </p:nvPr>
        </p:nvSpPr>
        <p:spPr/>
        <p:txBody>
          <a:bodyPr/>
          <a:lstStyle>
            <a:lvl1pPr>
              <a:defRPr/>
            </a:lvl1pPr>
          </a:lstStyle>
          <a:p>
            <a:pPr>
              <a:defRPr/>
            </a:pPr>
            <a:fld id="{14D35C63-8667-41A4-A4B4-DB8C04B93B51}"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e la date 9"/>
          <p:cNvSpPr>
            <a:spLocks noGrp="1"/>
          </p:cNvSpPr>
          <p:nvPr>
            <p:ph type="dt" sz="half" idx="10"/>
          </p:nvPr>
        </p:nvSpPr>
        <p:spPr/>
        <p:txBody>
          <a:bodyPr/>
          <a:lstStyle>
            <a:lvl1pPr>
              <a:defRPr/>
            </a:lvl1pPr>
          </a:lstStyle>
          <a:p>
            <a:pPr>
              <a:defRPr/>
            </a:pPr>
            <a:fld id="{15FF616A-5A0A-4F77-9446-55D2E06F3BC5}" type="datetime1">
              <a:rPr lang="fr-FR"/>
              <a:pPr>
                <a:defRPr/>
              </a:pPr>
              <a:t>01/05/2016</a:t>
            </a:fld>
            <a:endParaRPr lang="fr-FR" dirty="0"/>
          </a:p>
        </p:txBody>
      </p:sp>
      <p:sp>
        <p:nvSpPr>
          <p:cNvPr id="4"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5" name="Espace réservé du numéro de diapositive 17"/>
          <p:cNvSpPr>
            <a:spLocks noGrp="1"/>
          </p:cNvSpPr>
          <p:nvPr>
            <p:ph type="sldNum" sz="quarter" idx="12"/>
          </p:nvPr>
        </p:nvSpPr>
        <p:spPr/>
        <p:txBody>
          <a:bodyPr/>
          <a:lstStyle>
            <a:lvl1pPr>
              <a:defRPr/>
            </a:lvl1pPr>
          </a:lstStyle>
          <a:p>
            <a:pPr>
              <a:defRPr/>
            </a:pPr>
            <a:fld id="{72649AC9-D33F-4DDD-8C3F-5FB107B90B8E}"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9"/>
          <p:cNvSpPr>
            <a:spLocks noGrp="1"/>
          </p:cNvSpPr>
          <p:nvPr>
            <p:ph type="dt" sz="half" idx="10"/>
          </p:nvPr>
        </p:nvSpPr>
        <p:spPr/>
        <p:txBody>
          <a:bodyPr/>
          <a:lstStyle>
            <a:lvl1pPr>
              <a:defRPr/>
            </a:lvl1pPr>
          </a:lstStyle>
          <a:p>
            <a:pPr>
              <a:defRPr/>
            </a:pPr>
            <a:fld id="{9E095647-CBC1-469F-95B1-1807FAEA3B91}" type="datetime1">
              <a:rPr lang="fr-FR"/>
              <a:pPr>
                <a:defRPr/>
              </a:pPr>
              <a:t>01/05/2016</a:t>
            </a:fld>
            <a:endParaRPr lang="fr-FR" dirty="0"/>
          </a:p>
        </p:txBody>
      </p:sp>
      <p:sp>
        <p:nvSpPr>
          <p:cNvPr id="3"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4" name="Espace réservé du numéro de diapositive 17"/>
          <p:cNvSpPr>
            <a:spLocks noGrp="1"/>
          </p:cNvSpPr>
          <p:nvPr>
            <p:ph type="sldNum" sz="quarter" idx="12"/>
          </p:nvPr>
        </p:nvSpPr>
        <p:spPr/>
        <p:txBody>
          <a:bodyPr/>
          <a:lstStyle>
            <a:lvl1pPr>
              <a:defRPr/>
            </a:lvl1pPr>
          </a:lstStyle>
          <a:p>
            <a:pPr>
              <a:defRPr/>
            </a:pPr>
            <a:fld id="{781981DD-65A6-41B3-9360-F4123E8F3DCA}"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fr-FR" smtClean="0"/>
              <a:t>Cliquez pour modifier le style du titre</a:t>
            </a:r>
            <a:endParaRPr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e la date 9"/>
          <p:cNvSpPr>
            <a:spLocks noGrp="1"/>
          </p:cNvSpPr>
          <p:nvPr>
            <p:ph type="dt" sz="half" idx="10"/>
          </p:nvPr>
        </p:nvSpPr>
        <p:spPr/>
        <p:txBody>
          <a:bodyPr/>
          <a:lstStyle>
            <a:lvl1pPr>
              <a:defRPr/>
            </a:lvl1pPr>
          </a:lstStyle>
          <a:p>
            <a:pPr>
              <a:defRPr/>
            </a:pPr>
            <a:fld id="{21F95325-7EEB-41E8-B728-0D39A968652C}" type="datetime1">
              <a:rPr lang="fr-FR"/>
              <a:pPr>
                <a:defRPr/>
              </a:pPr>
              <a:t>01/05/2016</a:t>
            </a:fld>
            <a:endParaRPr lang="fr-FR" dirty="0"/>
          </a:p>
        </p:txBody>
      </p:sp>
      <p:sp>
        <p:nvSpPr>
          <p:cNvPr id="6" name="Espace réservé du pied de page 21"/>
          <p:cNvSpPr>
            <a:spLocks noGrp="1"/>
          </p:cNvSpPr>
          <p:nvPr>
            <p:ph type="ftr" sz="quarter" idx="11"/>
          </p:nvPr>
        </p:nvSpPr>
        <p:spPr/>
        <p:txBody>
          <a:bodyPr/>
          <a:lstStyle>
            <a:lvl1pPr>
              <a:defRPr/>
            </a:lvl1pPr>
          </a:lstStyle>
          <a:p>
            <a:pPr>
              <a:defRPr/>
            </a:pPr>
            <a:r>
              <a:rPr lang="fr-FR" dirty="0"/>
              <a:t>REV. ANDRONICUS</a:t>
            </a:r>
          </a:p>
        </p:txBody>
      </p:sp>
      <p:sp>
        <p:nvSpPr>
          <p:cNvPr id="7" name="Espace réservé du numéro de diapositive 17"/>
          <p:cNvSpPr>
            <a:spLocks noGrp="1"/>
          </p:cNvSpPr>
          <p:nvPr>
            <p:ph type="sldNum" sz="quarter" idx="12"/>
          </p:nvPr>
        </p:nvSpPr>
        <p:spPr/>
        <p:txBody>
          <a:bodyPr/>
          <a:lstStyle>
            <a:lvl1pPr>
              <a:defRPr/>
            </a:lvl1pPr>
          </a:lstStyle>
          <a:p>
            <a:pPr>
              <a:defRPr/>
            </a:pPr>
            <a:fld id="{463B3FAB-81B1-40C6-9217-50CDDCE0D170}"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5" name="Rogner et arrondir un rectangle à un seul coin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Triangle rect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orme libre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Titr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fr-FR" smtClean="0"/>
              <a:t>Cliquez pour modifier le style du titre</a:t>
            </a:r>
            <a:endParaRPr lang="en-US"/>
          </a:p>
        </p:txBody>
      </p:sp>
      <p:sp>
        <p:nvSpPr>
          <p:cNvPr id="4" name="Espace réservé du texte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fr-FR" smtClean="0"/>
              <a:t>Cliquez pour modifier les styles du texte du masque</a:t>
            </a:r>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fr-FR" noProof="0" dirty="0" smtClean="0"/>
              <a:t>Cliquez sur l'icône pour ajouter une image</a:t>
            </a:r>
            <a:endParaRPr lang="en-US" noProof="0" dirty="0"/>
          </a:p>
        </p:txBody>
      </p:sp>
      <p:sp>
        <p:nvSpPr>
          <p:cNvPr id="9" name="Espace réservé de la date 4"/>
          <p:cNvSpPr>
            <a:spLocks noGrp="1"/>
          </p:cNvSpPr>
          <p:nvPr>
            <p:ph type="dt" sz="half" idx="10"/>
          </p:nvPr>
        </p:nvSpPr>
        <p:spPr/>
        <p:txBody>
          <a:bodyPr/>
          <a:lstStyle>
            <a:lvl1pPr>
              <a:defRPr/>
            </a:lvl1pPr>
          </a:lstStyle>
          <a:p>
            <a:pPr>
              <a:defRPr/>
            </a:pPr>
            <a:fld id="{6E48C831-608C-4FEE-A5BA-0151C8EBC448}" type="datetime1">
              <a:rPr lang="fr-FR"/>
              <a:pPr>
                <a:defRPr/>
              </a:pPr>
              <a:t>01/05/2016</a:t>
            </a:fld>
            <a:endParaRPr lang="fr-FR" dirty="0"/>
          </a:p>
        </p:txBody>
      </p:sp>
      <p:sp>
        <p:nvSpPr>
          <p:cNvPr id="10" name="Espace réservé du pied de page 5"/>
          <p:cNvSpPr>
            <a:spLocks noGrp="1"/>
          </p:cNvSpPr>
          <p:nvPr>
            <p:ph type="ftr" sz="quarter" idx="11"/>
          </p:nvPr>
        </p:nvSpPr>
        <p:spPr/>
        <p:txBody>
          <a:bodyPr/>
          <a:lstStyle>
            <a:lvl1pPr>
              <a:defRPr/>
            </a:lvl1pPr>
          </a:lstStyle>
          <a:p>
            <a:pPr>
              <a:defRPr/>
            </a:pPr>
            <a:r>
              <a:rPr lang="fr-FR" dirty="0"/>
              <a:t>REV. ANDRONICUS</a:t>
            </a:r>
          </a:p>
        </p:txBody>
      </p:sp>
      <p:sp>
        <p:nvSpPr>
          <p:cNvPr id="11" name="Espace réservé du numéro de diapositive 6"/>
          <p:cNvSpPr>
            <a:spLocks noGrp="1"/>
          </p:cNvSpPr>
          <p:nvPr>
            <p:ph type="sldNum" sz="quarter" idx="12"/>
          </p:nvPr>
        </p:nvSpPr>
        <p:spPr>
          <a:xfrm>
            <a:off x="8077200" y="6356350"/>
            <a:ext cx="609600" cy="365125"/>
          </a:xfrm>
        </p:spPr>
        <p:txBody>
          <a:bodyPr/>
          <a:lstStyle>
            <a:lvl1pPr>
              <a:defRPr/>
            </a:lvl1pPr>
          </a:lstStyle>
          <a:p>
            <a:pPr>
              <a:defRPr/>
            </a:pPr>
            <a:fld id="{9B73D72B-4461-4954-86B2-6AC1E298EFD0}"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Forme libre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28" name="Espace réservé du titre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fr-FR" smtClean="0"/>
              <a:t>Cliquez pour modifier le style du titre</a:t>
            </a:r>
            <a:endParaRPr lang="en-US" smtClean="0"/>
          </a:p>
        </p:txBody>
      </p:sp>
      <p:sp>
        <p:nvSpPr>
          <p:cNvPr id="1029" name="Espace réservé du texte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smtClean="0"/>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4CE5A97E-162E-4C6B-BD27-4C53E161DA53}" type="datetime1">
              <a:rPr lang="fr-FR"/>
              <a:pPr>
                <a:defRPr/>
              </a:pPr>
              <a:t>01/05/2016</a:t>
            </a:fld>
            <a:endParaRPr lang="fr-FR" dirty="0"/>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r>
              <a:rPr lang="fr-FR" dirty="0"/>
              <a:t>REV. ANDRONICUS</a:t>
            </a:r>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cs typeface="+mn-cs"/>
              </a:defRPr>
            </a:lvl1pPr>
          </a:lstStyle>
          <a:p>
            <a:pPr>
              <a:defRPr/>
            </a:pPr>
            <a:fld id="{B6F744D5-6498-477B-A8FB-6DAA6BD344AC}" type="slidenum">
              <a:rPr lang="fr-FR"/>
              <a:pPr>
                <a:defRPr/>
              </a:pPr>
              <a:t>‹N°›</a:t>
            </a:fld>
            <a:endParaRPr lang="fr-FR" dirty="0"/>
          </a:p>
        </p:txBody>
      </p:sp>
      <p:grpSp>
        <p:nvGrpSpPr>
          <p:cNvPr id="1033" name="Groupe 1"/>
          <p:cNvGrpSpPr>
            <a:grpSpLocks/>
          </p:cNvGrpSpPr>
          <p:nvPr/>
        </p:nvGrpSpPr>
        <p:grpSpPr bwMode="auto">
          <a:xfrm>
            <a:off x="-19050" y="203200"/>
            <a:ext cx="9180513" cy="647700"/>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grpSp>
    </p:spTree>
  </p:cSld>
  <p:clrMap bg1="lt1" tx1="dk1" bg2="lt2" tx2="dk2" accent1="accent1" accent2="accent2" accent3="accent3" accent4="accent4" accent5="accent5" accent6="accent6" hlink="hlink" folHlink="folHlink"/>
  <p:sldLayoutIdLst>
    <p:sldLayoutId id="2147483683" r:id="rId1"/>
    <p:sldLayoutId id="2147483675" r:id="rId2"/>
    <p:sldLayoutId id="2147483684" r:id="rId3"/>
    <p:sldLayoutId id="2147483676" r:id="rId4"/>
    <p:sldLayoutId id="2147483677" r:id="rId5"/>
    <p:sldLayoutId id="2147483678" r:id="rId6"/>
    <p:sldLayoutId id="2147483679" r:id="rId7"/>
    <p:sldLayoutId id="2147483680" r:id="rId8"/>
    <p:sldLayoutId id="2147483685" r:id="rId9"/>
    <p:sldLayoutId id="2147483681" r:id="rId10"/>
    <p:sldLayoutId id="2147483682" r:id="rId11"/>
  </p:sldLayoutIdLst>
  <p:hf sldNum="0" hdr="0" dt="0"/>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3200" b="1" u="sng" dirty="0" smtClean="0">
              <a:solidFill>
                <a:srgbClr val="00B0F0"/>
              </a:solidFill>
            </a:endParaRPr>
          </a:p>
          <a:p>
            <a:pPr algn="ctr">
              <a:buNone/>
            </a:pPr>
            <a:r>
              <a:rPr lang="fr-FR" sz="2500" b="1" u="sng" dirty="0" smtClean="0">
                <a:solidFill>
                  <a:srgbClr val="00B0F0"/>
                </a:solidFill>
              </a:rPr>
              <a:t>MATTHIEU 5:27-28</a:t>
            </a:r>
          </a:p>
          <a:p>
            <a:pPr algn="ctr">
              <a:buNone/>
            </a:pPr>
            <a:r>
              <a:rPr lang="fr-FR" sz="2500" b="1" u="sng" dirty="0" smtClean="0">
                <a:solidFill>
                  <a:srgbClr val="00B0F0"/>
                </a:solidFill>
              </a:rPr>
              <a:t>Exode 20:14</a:t>
            </a:r>
          </a:p>
          <a:p>
            <a:pPr algn="ctr">
              <a:buNone/>
            </a:pPr>
            <a:r>
              <a:rPr lang="fr-FR" sz="2500" b="1" u="sng" dirty="0" smtClean="0">
                <a:solidFill>
                  <a:srgbClr val="00B0F0"/>
                </a:solidFill>
              </a:rPr>
              <a:t>LÉVITIQUE 20:10 </a:t>
            </a:r>
          </a:p>
          <a:p>
            <a:pPr algn="ctr">
              <a:buNone/>
            </a:pPr>
            <a:r>
              <a:rPr lang="fr-FR" sz="4600" b="1" u="sng" dirty="0" smtClean="0">
                <a:solidFill>
                  <a:srgbClr val="FF0000"/>
                </a:solidFill>
              </a:rPr>
              <a:t>10- LE PECHE D’ADULTERE</a:t>
            </a:r>
          </a:p>
          <a:p>
            <a:pPr algn="ctr">
              <a:buNone/>
            </a:pPr>
            <a:endParaRPr lang="fr-FR" sz="46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BAPTÊME DU SAINT-ESPRIT, LE - M28.09.1958 JEFFERSONVILLE, IN, USA</a:t>
            </a:r>
            <a:endParaRPr lang="fr-FR" sz="1600" dirty="0" smtClean="0"/>
          </a:p>
          <a:p>
            <a:pPr algn="just">
              <a:buNone/>
            </a:pPr>
            <a:r>
              <a:rPr lang="fr-FR" sz="2400" dirty="0" smtClean="0"/>
              <a:t>35	</a:t>
            </a:r>
            <a:r>
              <a:rPr lang="fr-FR" sz="2400" b="1" dirty="0" smtClean="0"/>
              <a:t>Quel horrible péché c’était! Non pas que c’était horrible, mais horrible maintenant! </a:t>
            </a:r>
            <a:r>
              <a:rPr lang="fr-FR" sz="2400" dirty="0" smtClean="0"/>
              <a:t>Et si ceci était sous la loi, et si Christ est venu pour rendre la loi plus grande... Il a dit: «Vous avez entendu les anciens dire: “Tu ne tueras point”; mais Moi, Je vous dis: “Quiconque se met en colère contre son frère sans cause a déjà tué son frère.”» Il l’a rendue plus grande. «Vous avez entendu les anciens dire: </a:t>
            </a:r>
            <a:r>
              <a:rPr lang="fr-FR" sz="2400" b="1" u="sng" dirty="0" smtClean="0"/>
              <a:t>“Tu ne commettras point adultère!” (c’était l’acte même); mais Moi, Je vous dis que quiconque regarde une femme pour la convoiter à déjà commis un adultère!» C’est la loi amplifiée des milliers de fois! </a:t>
            </a:r>
            <a:r>
              <a:rPr lang="fr-FR" sz="2400" dirty="0" smtClean="0"/>
              <a:t>Eh bien, s’il fallait 14 générations pour faire disparaître cela, combien en faudra-t-il alors quand ceci passe sous la loupe de Dieu?</a:t>
            </a:r>
          </a:p>
          <a:p>
            <a:pPr algn="just">
              <a:buNone/>
            </a:pPr>
            <a:r>
              <a:rPr lang="fr-FR" sz="2400" dirty="0" smtClean="0"/>
              <a:t> </a:t>
            </a:r>
          </a:p>
          <a:p>
            <a:pPr algn="just">
              <a:buNone/>
            </a:pPr>
            <a:r>
              <a:rPr lang="fr-FR" sz="2400" b="1" u="sng" dirty="0" smtClean="0"/>
              <a:t/>
            </a:r>
            <a:br>
              <a:rPr lang="fr-FR" sz="2400" b="1" u="sng" dirty="0" smtClean="0"/>
            </a:br>
            <a:r>
              <a:rPr lang="fr-FR" sz="2400" b="1" dirty="0" smtClean="0"/>
              <a:t> </a:t>
            </a:r>
            <a:endParaRPr lang="fr-FR" sz="24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HÉBREUX CHAPITRE 4 - E01.09.1957 JEFFERSONVILLE, IN, USA </a:t>
            </a:r>
            <a:endParaRPr lang="fr-FR" sz="1200" dirty="0" smtClean="0"/>
          </a:p>
          <a:p>
            <a:pPr algn="just">
              <a:buNone/>
            </a:pPr>
            <a:r>
              <a:rPr lang="fr-FR" sz="2400" dirty="0" smtClean="0"/>
              <a:t>44 	Et hier, pendant que Frère Tony... ou Frère Wood et moi passions dans la rue, et qu'un plus grand nombre... certains hommes... Il y avait une petite dame ici à Louisville, qui passait dans la rue, une petite femme ravissante, avec un... portant des habits affreux; juste un peu au-dessus de la hanche, un petit ruban serré sur ses hanches de chaque côté, et un tout petit morceau de vêtement rond à l'avant, attaché avec un cordon derrière; elle marchait dans la rue, c'était horrible! Et chaque homme dans la rue la regardait</a:t>
            </a:r>
            <a:r>
              <a:rPr lang="fr-FR" sz="2400" b="1" u="sng" dirty="0" smtClean="0"/>
              <a:t>. J'ai dit «Elle ne se rend pas compte qu'elle est coupable, aux yeux de Dieu, de commettre adultère avec chaque homme qui la regardait dans cette intention-là. Et elle répondra au jour du Jugement d'avoir commis adultère avec ces hommes.»</a:t>
            </a:r>
          </a:p>
          <a:p>
            <a:pPr>
              <a:buNone/>
            </a:pPr>
            <a:r>
              <a:rPr lang="fr-FR" sz="1200" dirty="0" smtClean="0"/>
              <a:t> </a:t>
            </a:r>
          </a:p>
          <a:p>
            <a:endParaRPr lang="fr-FR" sz="1200" dirty="0" smtClean="0"/>
          </a:p>
          <a:p>
            <a:pPr algn="just">
              <a:buNone/>
            </a:pPr>
            <a:r>
              <a:rPr lang="fr-FR" sz="2400" dirty="0" smtClean="0"/>
              <a:t> </a:t>
            </a:r>
          </a:p>
          <a:p>
            <a:pPr algn="just">
              <a:buNone/>
            </a:pPr>
            <a:r>
              <a:rPr lang="fr-FR" sz="2400" b="1" u="sng" dirty="0" smtClean="0"/>
              <a:t/>
            </a:r>
            <a:br>
              <a:rPr lang="fr-FR" sz="2400" b="1" u="sng" dirty="0" smtClean="0"/>
            </a:br>
            <a:r>
              <a:rPr lang="fr-FR" sz="2400" b="1" dirty="0" smtClean="0"/>
              <a:t> </a:t>
            </a:r>
            <a:endParaRPr lang="fr-FR" sz="24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TEMPÊTE APPROCHE, LA -  29.02.1960 PHŒNIX, AZ, USA</a:t>
            </a:r>
          </a:p>
          <a:p>
            <a:pPr algn="just">
              <a:buNone/>
            </a:pPr>
            <a:r>
              <a:rPr lang="fr-FR" sz="3600" dirty="0" smtClean="0"/>
              <a:t>65        Et qu’est-ce que le péché? J’aimerais m’arrêter ici juste un instant. Beaucoup pensent que fumer la cigarette est un péché. Non. Beaucoup pensent que mentir est un péché. Non. </a:t>
            </a:r>
            <a:r>
              <a:rPr lang="fr-FR" sz="3600" b="1" dirty="0" smtClean="0"/>
              <a:t>Commettre adultère n’est pas un péché.</a:t>
            </a:r>
            <a:r>
              <a:rPr lang="fr-FR" sz="3600" dirty="0" smtClean="0"/>
              <a:t> Ce sont des attributs du péché. Vous</a:t>
            </a:r>
            <a:r>
              <a:rPr lang="fr-FR" sz="3600" b="1" dirty="0" smtClean="0"/>
              <a:t>... La raison pour laquelle vous faites ces choses, c’est parce que vous êtes un incrédule.</a:t>
            </a:r>
            <a:endParaRPr lang="fr-FR" sz="3600" dirty="0" smtClean="0"/>
          </a:p>
          <a:p>
            <a:pPr>
              <a:buNone/>
            </a:pPr>
            <a:endParaRPr lang="fr-FR" sz="2400" dirty="0" smtClean="0"/>
          </a:p>
          <a:p>
            <a:pPr algn="just">
              <a:buNone/>
            </a:pPr>
            <a:r>
              <a:rPr lang="fr-FR" sz="23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lgn="just">
              <a:buNone/>
            </a:pPr>
            <a:r>
              <a:rPr lang="fr-FR" sz="1800" b="1" u="sng" dirty="0" smtClean="0">
                <a:solidFill>
                  <a:srgbClr val="00B0F0"/>
                </a:solidFill>
              </a:rPr>
              <a:t>QUESTIONS ET REPONSES N°2 - Jeffersonville, Indiana, USA - Dimanche 23 août 1964, soir</a:t>
            </a:r>
          </a:p>
          <a:p>
            <a:pPr algn="just">
              <a:buNone/>
            </a:pPr>
            <a:r>
              <a:rPr lang="fr-FR" sz="3000" b="1" dirty="0" smtClean="0"/>
              <a:t>15.	Et à ces femmes, quand elles se donnent l’air sexy dans ces tenues je dis : vous aurez à répondre devant Dieu pour avoir commis adultère. </a:t>
            </a:r>
            <a:r>
              <a:rPr lang="fr-FR" sz="3000" dirty="0" smtClean="0"/>
              <a:t>Si vous croyez que je suis ce que vous dites, un serviteur de Dieu, un prophète, écoutez ce que je vous dis. Voyez-vous? Il se peut que vous ne le compreniez pas; et si c’est le cas, alors faites simplement ce que je vous dis de faire. Dieu me tiendra pour responsable de ce que je dis,  voyez-vous? Ecoutez très attentivement, et souvenez-vous que ce sont des esprits.</a:t>
            </a:r>
          </a:p>
          <a:p>
            <a:pPr algn="just">
              <a:buNone/>
            </a:pPr>
            <a:r>
              <a:rPr lang="fr-FR" sz="3000" dirty="0" smtClean="0"/>
              <a:t> </a:t>
            </a:r>
          </a:p>
          <a:p>
            <a:pPr algn="just">
              <a:buNone/>
            </a:pPr>
            <a:r>
              <a:rPr lang="fr-FR" sz="3000" b="1" u="sng" dirty="0" smtClean="0"/>
              <a:t/>
            </a:r>
            <a:br>
              <a:rPr lang="fr-FR" sz="3000" b="1" u="sng" dirty="0" smtClean="0"/>
            </a:br>
            <a:r>
              <a:rPr lang="fr-FR" sz="3000" b="1" dirty="0" smtClean="0"/>
              <a:t> </a:t>
            </a:r>
            <a:endParaRPr lang="fr-FR" sz="3000" dirty="0" smtClean="0"/>
          </a:p>
          <a:p>
            <a:pPr algn="just">
              <a:buNone/>
            </a:pPr>
            <a:r>
              <a:rPr lang="fr-FR" sz="30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PAROLE PARLÉE EST LA SEMENCE ORIGINELLE (PARTIE II), LA - E18.03.1962 JEFFERSONVILLE, IN, USA</a:t>
            </a:r>
          </a:p>
          <a:p>
            <a:pPr algn="just">
              <a:buNone/>
            </a:pPr>
            <a:r>
              <a:rPr lang="fr-FR" sz="2300" dirty="0" smtClean="0"/>
              <a:t>114</a:t>
            </a:r>
            <a:r>
              <a:rPr lang="fr-FR" sz="2300" b="1" dirty="0" smtClean="0"/>
              <a:t>      C'est ainsi que l'adultère... C'est ainsi que l'adultère est commis spirituellement. Lorsque, connaissant la Parole de Dieu, vous acceptez un mensonge du diable par un rapport avec l'esprit, plutôt que la Parole de Dieu...</a:t>
            </a:r>
            <a:r>
              <a:rPr lang="fr-FR" sz="2300" dirty="0" smtClean="0"/>
              <a:t> C'est exactement ce que fit Ève. Premièrement, il y eut un rapport spirituel, lorsqu'elle crut le mensonge de Satan et le laissa entrer dans le sein de son esprit. Cela pollua son âme et plaça la mort dans l'âme; ensuite, l'acte naturel se produisit. C'est la seule manière dont une femme puisse commettre adultère envers son mari, c'est premièrement de laisser un homme la convaincre et, ensuite, recevoir un homme qui n'est pas son mari. Alors, elle a commis adultère. Et, lorsque l'Épouse de Jésus-Christ laisse des dogmes et des credo humains prendre la place de la Parole de Dieu, elle commet adultère.</a:t>
            </a:r>
          </a:p>
          <a:p>
            <a:pPr algn="just">
              <a:buNone/>
            </a:pPr>
            <a:r>
              <a:rPr lang="fr-FR" sz="23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28596" y="571480"/>
            <a:ext cx="8229600" cy="5753100"/>
          </a:xfrm>
        </p:spPr>
        <p:txBody>
          <a:bodyPr/>
          <a:lstStyle/>
          <a:p>
            <a:pPr algn="just">
              <a:buNone/>
            </a:pPr>
            <a:r>
              <a:rPr lang="fr-FR" sz="3200" b="1" u="sng" dirty="0" smtClean="0">
                <a:solidFill>
                  <a:srgbClr val="00B0F0"/>
                </a:solidFill>
              </a:rPr>
              <a:t>Jérémie </a:t>
            </a:r>
            <a:r>
              <a:rPr lang="fr-FR" sz="3200" b="1" u="sng" dirty="0" smtClean="0">
                <a:solidFill>
                  <a:srgbClr val="00B0F0"/>
                </a:solidFill>
              </a:rPr>
              <a:t>3.9 </a:t>
            </a:r>
          </a:p>
          <a:p>
            <a:pPr>
              <a:buNone/>
            </a:pPr>
            <a:r>
              <a:rPr lang="fr-FR" sz="5400" b="1" i="1" dirty="0" smtClean="0"/>
              <a:t>Par sa criante impudicité Israël a souillé le pays, elle a commis un adultère avec la pierre et le bois.</a:t>
            </a:r>
            <a:endParaRPr lang="fr-FR" sz="5400" b="1" i="1" dirty="0" smtClean="0"/>
          </a:p>
          <a:p>
            <a:pPr>
              <a:buNone/>
            </a:pPr>
            <a:r>
              <a:rPr lang="fr-FR" sz="5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28596" y="571480"/>
            <a:ext cx="8229600" cy="5753100"/>
          </a:xfrm>
        </p:spPr>
        <p:txBody>
          <a:bodyPr/>
          <a:lstStyle/>
          <a:p>
            <a:pPr>
              <a:buNone/>
            </a:pPr>
            <a:r>
              <a:rPr lang="fr-FR" sz="3200" b="1" u="sng" dirty="0" smtClean="0">
                <a:solidFill>
                  <a:srgbClr val="00B0F0"/>
                </a:solidFill>
              </a:rPr>
              <a:t>MATTHIEU 5:27-28</a:t>
            </a:r>
          </a:p>
          <a:p>
            <a:pPr>
              <a:buNone/>
            </a:pPr>
            <a:r>
              <a:rPr lang="fr-FR" sz="4100" b="1" i="1" dirty="0" smtClean="0"/>
              <a:t>27	Vous avez appris qu'il a été dit : Tu ne commettras point d'adultère.</a:t>
            </a:r>
          </a:p>
          <a:p>
            <a:pPr>
              <a:buNone/>
            </a:pPr>
            <a:r>
              <a:rPr lang="fr-FR" sz="4100" b="1" i="1" dirty="0" smtClean="0"/>
              <a:t>	28	Mais moi, je vous dis que quiconque regarde une femme pour la convoiter a déjà commis un adultère avec elle dans son coeur.</a:t>
            </a:r>
          </a:p>
          <a:p>
            <a:pPr>
              <a:buNone/>
            </a:pPr>
            <a:endParaRPr lang="fr-FR" sz="4800" dirty="0" smtClean="0"/>
          </a:p>
          <a:p>
            <a:pPr algn="just">
              <a:buNone/>
            </a:pPr>
            <a:endParaRPr lang="fr-FR" sz="4800" b="1" i="1" dirty="0" smtClean="0"/>
          </a:p>
          <a:p>
            <a:pPr>
              <a:buNone/>
            </a:pPr>
            <a:r>
              <a:rPr lang="fr-FR" sz="48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28596" y="571480"/>
            <a:ext cx="8229600" cy="5753100"/>
          </a:xfrm>
        </p:spPr>
        <p:txBody>
          <a:bodyPr/>
          <a:lstStyle/>
          <a:p>
            <a:pPr>
              <a:buNone/>
            </a:pPr>
            <a:r>
              <a:rPr lang="fr-FR" sz="3200" b="1" u="sng" dirty="0" smtClean="0">
                <a:solidFill>
                  <a:srgbClr val="00B0F0"/>
                </a:solidFill>
              </a:rPr>
              <a:t>Exode 20:14</a:t>
            </a:r>
          </a:p>
          <a:p>
            <a:pPr>
              <a:buNone/>
            </a:pPr>
            <a:r>
              <a:rPr lang="fr-FR" sz="7200" i="1" dirty="0" smtClean="0"/>
              <a:t>14   Tu ne commettras point d`adultère.</a:t>
            </a:r>
            <a:endParaRPr lang="fr-FR" sz="7200" dirty="0" smtClean="0"/>
          </a:p>
          <a:p>
            <a:pPr>
              <a:buNone/>
            </a:pPr>
            <a:endParaRPr lang="fr-FR" sz="4800" dirty="0" smtClean="0"/>
          </a:p>
          <a:p>
            <a:pPr algn="just">
              <a:buNone/>
            </a:pPr>
            <a:endParaRPr lang="fr-FR" sz="4800" b="1" i="1" dirty="0" smtClean="0"/>
          </a:p>
          <a:p>
            <a:pPr>
              <a:buNone/>
            </a:pPr>
            <a:r>
              <a:rPr lang="fr-FR" sz="48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28596" y="571480"/>
            <a:ext cx="8229600" cy="5753100"/>
          </a:xfrm>
        </p:spPr>
        <p:txBody>
          <a:bodyPr/>
          <a:lstStyle/>
          <a:p>
            <a:pPr>
              <a:buNone/>
            </a:pPr>
            <a:r>
              <a:rPr lang="fr-FR" sz="3200" b="1" u="sng" dirty="0" smtClean="0">
                <a:solidFill>
                  <a:srgbClr val="00B0F0"/>
                </a:solidFill>
              </a:rPr>
              <a:t>LÉVITIQUE 20:10 </a:t>
            </a:r>
          </a:p>
          <a:p>
            <a:pPr algn="just">
              <a:buNone/>
            </a:pPr>
            <a:r>
              <a:rPr lang="fr-FR" sz="4500" b="1" i="1" dirty="0" smtClean="0"/>
              <a:t>10	Si un homme commet un adultère avec une femme mariée, s'il commet un adultère avec la femme de son prochain, l'homme et la femme adultères seront punis de mort.</a:t>
            </a:r>
          </a:p>
          <a:p>
            <a:pPr>
              <a:buNone/>
            </a:pPr>
            <a:endParaRPr lang="fr-FR" sz="4800" dirty="0" smtClean="0"/>
          </a:p>
          <a:p>
            <a:pPr algn="just">
              <a:buNone/>
            </a:pPr>
            <a:endParaRPr lang="fr-FR" sz="4800" b="1" i="1" dirty="0" smtClean="0"/>
          </a:p>
          <a:p>
            <a:pPr>
              <a:buNone/>
            </a:pPr>
            <a:r>
              <a:rPr lang="fr-FR" sz="48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28596" y="571480"/>
            <a:ext cx="8229600" cy="5753100"/>
          </a:xfrm>
        </p:spPr>
        <p:txBody>
          <a:bodyPr/>
          <a:lstStyle/>
          <a:p>
            <a:pPr>
              <a:buNone/>
            </a:pPr>
            <a:r>
              <a:rPr lang="fr-FR" sz="3200" b="1" u="sng" dirty="0" smtClean="0">
                <a:solidFill>
                  <a:srgbClr val="00B0F0"/>
                </a:solidFill>
              </a:rPr>
              <a:t>Proverbes </a:t>
            </a:r>
            <a:r>
              <a:rPr lang="fr-FR" sz="3200" b="1" u="sng" dirty="0" smtClean="0">
                <a:solidFill>
                  <a:srgbClr val="00B0F0"/>
                </a:solidFill>
              </a:rPr>
              <a:t>30.20 </a:t>
            </a:r>
          </a:p>
          <a:p>
            <a:pPr algn="just">
              <a:buNone/>
            </a:pPr>
            <a:r>
              <a:rPr lang="fr-FR" sz="5400" b="1" i="1" dirty="0" smtClean="0"/>
              <a:t>Telle est la voie de la femme adultère : Elle mange, et s’essuie la bouche, Puis elle dit : Je n’ai point fait de mal.</a:t>
            </a:r>
            <a:endParaRPr lang="fr-FR" sz="5400" dirty="0" smtClean="0"/>
          </a:p>
          <a:p>
            <a:pPr algn="just">
              <a:buNone/>
            </a:pPr>
            <a:endParaRPr lang="fr-FR" sz="5400" b="1" i="1" dirty="0" smtClean="0"/>
          </a:p>
          <a:p>
            <a:pPr>
              <a:buNone/>
            </a:pPr>
            <a:r>
              <a:rPr lang="fr-FR" sz="5400" b="1" i="1" dirty="0" smtClean="0"/>
              <a:t> </a:t>
            </a:r>
          </a:p>
          <a:p>
            <a:pPr>
              <a:buNone/>
            </a:pPr>
            <a:r>
              <a:rPr lang="fr-FR" sz="4800" dirty="0" smtClean="0"/>
              <a:t> </a:t>
            </a:r>
          </a:p>
          <a:p>
            <a:pPr algn="just">
              <a:buNone/>
            </a:pPr>
            <a:endParaRPr lang="fr-FR" sz="4800" b="1" u="sng" dirty="0" smtClean="0">
              <a:solidFill>
                <a:srgbClr val="0070C0"/>
              </a:solidFill>
            </a:endParaRPr>
          </a:p>
          <a:p>
            <a:pPr algn="just">
              <a:buNone/>
            </a:pPr>
            <a:endParaRPr lang="fr-FR" sz="48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overrideClrMapping bg1="lt1" tx1="dk1" bg2="lt2" tx2="dk2" accent1="accent1" accent2="accent2" accent3="accent3" accent4="accent4" accent5="accent5" accent6="accent6" hlink="hlink" folHlink="folHlink"/>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457200" y="571500"/>
            <a:ext cx="8229600" cy="5753100"/>
          </a:xfrm>
        </p:spPr>
        <p:txBody>
          <a:bodyPr/>
          <a:lstStyle/>
          <a:p>
            <a:pPr algn="just">
              <a:buNone/>
            </a:pPr>
            <a:endParaRPr lang="fr-FR" sz="2400" b="1" u="sng" dirty="0" smtClean="0"/>
          </a:p>
          <a:p>
            <a:pPr algn="just">
              <a:buNone/>
            </a:pPr>
            <a:r>
              <a:rPr lang="fr-FR" sz="5400" b="1" u="sng" dirty="0" smtClean="0">
                <a:solidFill>
                  <a:srgbClr val="0070C0"/>
                </a:solidFill>
              </a:rPr>
              <a:t>MARIAGE ET DIVORCE</a:t>
            </a:r>
          </a:p>
          <a:p>
            <a:pPr algn="ctr">
              <a:buNone/>
            </a:pPr>
            <a:endParaRPr lang="fr-FR" sz="3200" b="1" u="sng" dirty="0" smtClean="0">
              <a:solidFill>
                <a:srgbClr val="00B0F0"/>
              </a:solidFill>
            </a:endParaRPr>
          </a:p>
          <a:p>
            <a:pPr algn="ctr">
              <a:buNone/>
            </a:pPr>
            <a:r>
              <a:rPr lang="fr-FR" sz="3200" b="1" u="sng" dirty="0" smtClean="0">
                <a:solidFill>
                  <a:srgbClr val="00B0F0"/>
                </a:solidFill>
              </a:rPr>
              <a:t>MATTHIEU 5:27-28</a:t>
            </a:r>
          </a:p>
          <a:p>
            <a:pPr algn="ctr">
              <a:buNone/>
            </a:pPr>
            <a:r>
              <a:rPr lang="fr-FR" sz="3200" b="1" u="sng" dirty="0" smtClean="0">
                <a:solidFill>
                  <a:srgbClr val="00B0F0"/>
                </a:solidFill>
              </a:rPr>
              <a:t>LÉVITIQUE 20:10 </a:t>
            </a:r>
          </a:p>
          <a:p>
            <a:pPr algn="ctr">
              <a:buNone/>
            </a:pPr>
            <a:r>
              <a:rPr lang="fr-FR" sz="4600" b="1" u="sng" dirty="0" smtClean="0">
                <a:solidFill>
                  <a:srgbClr val="FF0000"/>
                </a:solidFill>
              </a:rPr>
              <a:t>10- LE PECHE D’ADULTERE</a:t>
            </a:r>
          </a:p>
          <a:p>
            <a:pPr algn="ctr">
              <a:buNone/>
            </a:pPr>
            <a:endParaRPr lang="fr-FR" sz="4600" b="1" u="sng" dirty="0" smtClean="0">
              <a:solidFill>
                <a:srgbClr val="FF0000"/>
              </a:solidFill>
            </a:endParaRPr>
          </a:p>
          <a:p>
            <a:pPr algn="just">
              <a:buNone/>
            </a:pPr>
            <a:endParaRPr lang="fr-FR" sz="5400" b="1" u="sng" dirty="0" smtClean="0">
              <a:solidFill>
                <a:srgbClr val="00B0F0"/>
              </a:solidFill>
            </a:endParaRPr>
          </a:p>
          <a:p>
            <a:pPr algn="just">
              <a:buNone/>
            </a:pPr>
            <a:endParaRPr lang="fr-FR" sz="54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DEMEURE FUTURE DE L'ÉPOUX CÉLESTE ET DE L'ÉPOUSE TERRESTRE, LA 02.08.1964 JEFFERSONVILLE, IN, USA</a:t>
            </a:r>
          </a:p>
          <a:p>
            <a:pPr>
              <a:buNone/>
            </a:pPr>
            <a:r>
              <a:rPr lang="fr-FR" sz="2800" dirty="0" smtClean="0"/>
              <a:t>71        Satan est encore ici. C'est pour ça que toutes ces choses arrivent. Il est encore ici, et toutes ses forces du mal sont encore ici. Remarquez, c'est pour ça que maintenant, la terre est tellement souillée. C'est pour ça qu'il y a toute la saleté et les choses ridicules qui se produisent; le sang qui coule, la guerre, la politique, le péché</a:t>
            </a:r>
            <a:r>
              <a:rPr lang="fr-FR" sz="2800" b="1" dirty="0" smtClean="0"/>
              <a:t>, l'adultère</a:t>
            </a:r>
            <a:r>
              <a:rPr lang="fr-FR" sz="2800" dirty="0" smtClean="0"/>
              <a:t>, toutes sortes de souillures qui se produisent; c'est </a:t>
            </a:r>
            <a:r>
              <a:rPr lang="fr-FR" sz="2800" b="1" dirty="0" smtClean="0"/>
              <a:t>parce que c'est Satan qui gouverne cette terre et cette atmosphère.</a:t>
            </a:r>
            <a:endParaRPr lang="fr-FR" sz="2800" dirty="0" smtClean="0"/>
          </a:p>
          <a:p>
            <a:pPr>
              <a:buNone/>
            </a:pPr>
            <a:r>
              <a:rPr lang="fr-FR" sz="2800" dirty="0" smtClean="0"/>
              <a:t>           Vous dites: “ L'</a:t>
            </a:r>
            <a:r>
              <a:rPr lang="fr-FR" sz="2800" dirty="0" err="1" smtClean="0"/>
              <a:t>atmos</a:t>
            </a:r>
            <a:r>
              <a:rPr lang="fr-FR" sz="2800" dirty="0" smtClean="0"/>
              <a:t>-...? ” Oui monsieur!</a:t>
            </a:r>
          </a:p>
          <a:p>
            <a:pPr algn="just">
              <a:buNone/>
            </a:pPr>
            <a:r>
              <a:rPr lang="fr-FR" sz="28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ORIGINAL, L’ - E14.06.1964 JEFFERSONVILLE, IN, USA</a:t>
            </a:r>
          </a:p>
          <a:p>
            <a:pPr algn="just">
              <a:buNone/>
            </a:pPr>
            <a:r>
              <a:rPr lang="fr-FR" sz="2200" dirty="0" smtClean="0"/>
              <a:t>50        L’autre soir je suis allé à un endroit pour avoir quelque chose à manger, et il y avait là des jeunes gens et des jeunes filles qui s’étreignaient et s’embrassaient comme des je ne sais quoi</a:t>
            </a:r>
            <a:r>
              <a:rPr lang="fr-FR" sz="2200" b="1" dirty="0" smtClean="0"/>
              <a:t>. Et, jeune </a:t>
            </a:r>
            <a:r>
              <a:rPr lang="fr-FR" sz="2200" b="1" dirty="0" err="1" smtClean="0"/>
              <a:t>soeur</a:t>
            </a:r>
            <a:r>
              <a:rPr lang="fr-FR" sz="2200" b="1" dirty="0" smtClean="0"/>
              <a:t>, savez-vous que ceci est un adultère en puissance?</a:t>
            </a:r>
            <a:r>
              <a:rPr lang="fr-FR" sz="2200" dirty="0" smtClean="0"/>
              <a:t> </a:t>
            </a:r>
            <a:r>
              <a:rPr lang="fr-FR" sz="2200" b="1" dirty="0" smtClean="0"/>
              <a:t>Lorsqu’un homme vous embrasse, c’est un adultère en puissance qu’il commet avec vous.</a:t>
            </a:r>
            <a:r>
              <a:rPr lang="fr-FR" sz="2200" dirty="0" smtClean="0"/>
              <a:t> Vous ne devriez jamais le laisser vous embrasser, à moins que vous ne soyez mariée avec lui car les glandes mâles et femelles se trouvent dans les lèvres. Comprenez-vous? Et lorsque les glandes mâles et les glandes femelles se rencontrent, peu importe à quel endroit, vous avez commis un adultère en puissance. Vous ne devriez jamais laisser un garçon vous embrasser jusqu’à ce que le voile recouvrant votre visage soit levé et que vous soyez sa femme. Ne faites pas cela! C’est commettre un adultère. C’est mélanger les glandes mâles et les glandes femelles.</a:t>
            </a:r>
          </a:p>
          <a:p>
            <a:pPr algn="just">
              <a:buNone/>
            </a:pPr>
            <a:r>
              <a:rPr lang="fr-FR" sz="22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Espace réservé du contenu 2"/>
          <p:cNvSpPr>
            <a:spLocks noGrp="1"/>
          </p:cNvSpPr>
          <p:nvPr>
            <p:ph idx="1"/>
          </p:nvPr>
        </p:nvSpPr>
        <p:spPr>
          <a:xfrm>
            <a:off x="285720" y="428604"/>
            <a:ext cx="8643998" cy="5929354"/>
          </a:xfrm>
        </p:spPr>
        <p:txBody>
          <a:bodyPr/>
          <a:lstStyle/>
          <a:p>
            <a:pPr>
              <a:buNone/>
            </a:pPr>
            <a:endParaRPr lang="fr-FR" sz="1800" b="1" u="sng" dirty="0" smtClean="0">
              <a:solidFill>
                <a:srgbClr val="00B0F0"/>
              </a:solidFill>
            </a:endParaRPr>
          </a:p>
          <a:p>
            <a:pPr>
              <a:buNone/>
            </a:pPr>
            <a:r>
              <a:rPr lang="fr-FR" sz="1800" b="1" u="sng" dirty="0" smtClean="0">
                <a:solidFill>
                  <a:srgbClr val="00B0F0"/>
                </a:solidFill>
              </a:rPr>
              <a:t>SEPTIÈME SCEAU, LE - E24.03.1963 JEFFERSONVILLE, IN, USA</a:t>
            </a:r>
          </a:p>
          <a:p>
            <a:pPr algn="just">
              <a:buNone/>
            </a:pPr>
            <a:r>
              <a:rPr lang="fr-FR" sz="4400" dirty="0" smtClean="0"/>
              <a:t>210      Le péché, c’est—c’est quoi? C’est la chose juste pervertie. Un mensonge, c’est quoi? C’est la vérité déformée</a:t>
            </a:r>
            <a:r>
              <a:rPr lang="fr-FR" sz="4400" b="1" dirty="0" smtClean="0"/>
              <a:t>. L’adultère, c’est quoi? C’est l’acte juste, l’acte légitime, accompli dans la fausseté. Voyez?</a:t>
            </a:r>
            <a:endParaRPr lang="fr-FR" sz="4400" dirty="0" smtClean="0"/>
          </a:p>
          <a:p>
            <a:pPr algn="just">
              <a:buNone/>
            </a:pPr>
            <a:r>
              <a:rPr lang="fr-FR" sz="2200" dirty="0" smtClean="0"/>
              <a:t> </a:t>
            </a:r>
          </a:p>
          <a:p>
            <a:pPr algn="just">
              <a:buNone/>
            </a:pPr>
            <a:r>
              <a:rPr lang="fr-FR" sz="2800" b="1" u="sng" dirty="0" smtClean="0"/>
              <a:t/>
            </a:r>
            <a:br>
              <a:rPr lang="fr-FR" sz="2800" b="1" u="sng" dirty="0" smtClean="0"/>
            </a:br>
            <a:r>
              <a:rPr lang="fr-FR" sz="2800" b="1" dirty="0" smtClean="0"/>
              <a:t> </a:t>
            </a:r>
            <a:endParaRPr lang="fr-FR" sz="2800" dirty="0" smtClean="0"/>
          </a:p>
          <a:p>
            <a:pPr algn="just">
              <a:buNone/>
            </a:pPr>
            <a:r>
              <a:rPr lang="fr-FR" sz="2800" b="1" i="1" dirty="0" smtClean="0"/>
              <a:t> </a:t>
            </a:r>
          </a:p>
          <a:p>
            <a:pPr algn="just">
              <a:buNone/>
            </a:pPr>
            <a:r>
              <a:rPr lang="fr-FR" sz="2800" dirty="0" smtClean="0"/>
              <a:t> </a:t>
            </a:r>
          </a:p>
          <a:p>
            <a:pPr algn="just">
              <a:buNone/>
            </a:pPr>
            <a:endParaRPr lang="fr-FR" sz="2800" b="1" u="sng" dirty="0" smtClean="0">
              <a:solidFill>
                <a:srgbClr val="0070C0"/>
              </a:solidFill>
            </a:endParaRPr>
          </a:p>
          <a:p>
            <a:pPr algn="just">
              <a:buNone/>
            </a:pPr>
            <a:endParaRPr lang="fr-FR" sz="4400" u="sng" dirty="0" smtClean="0">
              <a:solidFill>
                <a:srgbClr val="00B0F0"/>
              </a:solidFill>
            </a:endParaRPr>
          </a:p>
        </p:txBody>
      </p:sp>
      <p:sp>
        <p:nvSpPr>
          <p:cNvPr id="4" name="Espace réservé du pied de page 3"/>
          <p:cNvSpPr>
            <a:spLocks noGrp="1"/>
          </p:cNvSpPr>
          <p:nvPr>
            <p:ph type="ftr" sz="quarter" idx="11"/>
          </p:nvPr>
        </p:nvSpPr>
        <p:spPr>
          <a:xfrm>
            <a:off x="2667000" y="6356350"/>
            <a:ext cx="5191148" cy="365125"/>
          </a:xfrm>
        </p:spPr>
        <p:txBody>
          <a:bodyPr/>
          <a:lstStyle/>
          <a:p>
            <a:pPr algn="ctr">
              <a:defRPr/>
            </a:pPr>
            <a:r>
              <a:rPr lang="fr-FR" sz="800" dirty="0" smtClean="0"/>
              <a:t>MARIAGE ET DIVORCE- GGM – AVRIL 2016</a:t>
            </a:r>
            <a:endParaRPr lang="fr-FR" sz="800" dirty="0"/>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2288</TotalTime>
  <Words>301</Words>
  <Application>Microsoft Office PowerPoint</Application>
  <PresentationFormat>Affichage à l'écran (4:3)</PresentationFormat>
  <Paragraphs>119</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Débit</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 DIEU VOUS BENISSE</dc:title>
  <dc:creator>mabadi</dc:creator>
  <cp:lastModifiedBy>user</cp:lastModifiedBy>
  <cp:revision>427</cp:revision>
  <dcterms:created xsi:type="dcterms:W3CDTF">2010-12-09T16:58:15Z</dcterms:created>
  <dcterms:modified xsi:type="dcterms:W3CDTF">2016-05-01T10:15:14Z</dcterms:modified>
</cp:coreProperties>
</file>