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47" r:id="rId2"/>
    <p:sldId id="358" r:id="rId3"/>
    <p:sldId id="422" r:id="rId4"/>
    <p:sldId id="421" r:id="rId5"/>
    <p:sldId id="423" r:id="rId6"/>
    <p:sldId id="424" r:id="rId7"/>
    <p:sldId id="426" r:id="rId8"/>
    <p:sldId id="425" r:id="rId9"/>
    <p:sldId id="380" r:id="rId10"/>
    <p:sldId id="427" r:id="rId11"/>
    <p:sldId id="428" r:id="rId12"/>
    <p:sldId id="429" r:id="rId13"/>
    <p:sldId id="430" r:id="rId14"/>
    <p:sldId id="431" r:id="rId15"/>
    <p:sldId id="432"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80" autoAdjust="0"/>
    <p:restoredTop sz="9466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29/04/2016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29/04/2016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29/04/2016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29/04/2016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29/04/2016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29/04/2016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29/04/2016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29/04/2016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29/04/2016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29/04/2016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29/04/2016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29/04/2016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29/04/2016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3200" b="1" u="sng" dirty="0" smtClean="0">
                <a:solidFill>
                  <a:srgbClr val="00B0F0"/>
                </a:solidFill>
              </a:rPr>
              <a:t>I </a:t>
            </a:r>
            <a:r>
              <a:rPr lang="fr-FR" sz="3200" b="1" u="sng" dirty="0" smtClean="0">
                <a:solidFill>
                  <a:srgbClr val="00B0F0"/>
                </a:solidFill>
              </a:rPr>
              <a:t>Timothée 3.2 </a:t>
            </a:r>
          </a:p>
          <a:p>
            <a:pPr algn="ctr">
              <a:buNone/>
            </a:pPr>
            <a:r>
              <a:rPr lang="fr-FR" sz="3200" b="1" u="sng" dirty="0" smtClean="0">
                <a:solidFill>
                  <a:srgbClr val="00B0F0"/>
                </a:solidFill>
              </a:rPr>
              <a:t>LÉVITIQUE 21:5-7</a:t>
            </a:r>
          </a:p>
          <a:p>
            <a:pPr algn="ctr">
              <a:buNone/>
            </a:pPr>
            <a:endParaRPr lang="fr-FR" sz="3200" b="1" u="sng" dirty="0" smtClean="0">
              <a:solidFill>
                <a:srgbClr val="00B0F0"/>
              </a:solidFill>
            </a:endParaRPr>
          </a:p>
          <a:p>
            <a:pPr algn="ctr">
              <a:buNone/>
            </a:pPr>
            <a:r>
              <a:rPr lang="fr-FR" sz="4600" b="1" u="sng" dirty="0" smtClean="0">
                <a:solidFill>
                  <a:srgbClr val="FF0000"/>
                </a:solidFill>
              </a:rPr>
              <a:t>8</a:t>
            </a:r>
            <a:r>
              <a:rPr lang="fr-FR" sz="4600" b="1" u="sng" dirty="0" smtClean="0">
                <a:solidFill>
                  <a:srgbClr val="FF0000"/>
                </a:solidFill>
              </a:rPr>
              <a:t>- Le Mariage d’Un Ministre</a:t>
            </a:r>
            <a:endParaRPr lang="fr-FR" sz="4600" b="1" u="sng" dirty="0" smtClean="0">
              <a:solidFill>
                <a:srgbClr val="FF0000"/>
              </a:solidFill>
            </a:endParaRPr>
          </a:p>
          <a:p>
            <a:pPr algn="ctr">
              <a:buNone/>
            </a:pPr>
            <a:endParaRPr lang="fr-FR" sz="46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0" y="428604"/>
            <a:ext cx="8929718" cy="5929354"/>
          </a:xfrm>
        </p:spPr>
        <p:txBody>
          <a:bodyPr/>
          <a:lstStyle/>
          <a:p>
            <a:pPr algn="just">
              <a:buNone/>
            </a:pPr>
            <a:endParaRPr lang="fr-FR" sz="1800" b="1" u="sng" dirty="0" smtClean="0">
              <a:solidFill>
                <a:srgbClr val="00B0F0"/>
              </a:solidFill>
            </a:endParaRPr>
          </a:p>
          <a:p>
            <a:pPr>
              <a:buNone/>
            </a:pPr>
            <a:endParaRPr lang="fr-FR" sz="1800" b="1" u="sng" dirty="0" smtClean="0">
              <a:solidFill>
                <a:srgbClr val="00B0F0"/>
              </a:solidFill>
            </a:endParaRPr>
          </a:p>
          <a:p>
            <a:pPr>
              <a:buNone/>
            </a:pPr>
            <a:r>
              <a:rPr lang="fr-FR" sz="1800" b="1" u="sng" dirty="0" smtClean="0">
                <a:solidFill>
                  <a:srgbClr val="00B0F0"/>
                </a:solidFill>
              </a:rPr>
              <a:t>QUESTIONS </a:t>
            </a:r>
            <a:r>
              <a:rPr lang="fr-FR" sz="1800" b="1" u="sng" dirty="0" smtClean="0">
                <a:solidFill>
                  <a:srgbClr val="00B0F0"/>
                </a:solidFill>
              </a:rPr>
              <a:t>ET REPONSES N°2 - Jeffersonville, Indiana, USA - Dimanche 23 août 1964, soir</a:t>
            </a:r>
          </a:p>
          <a:p>
            <a:pPr>
              <a:buNone/>
            </a:pPr>
            <a:r>
              <a:rPr lang="fr-FR" sz="1600" b="1" dirty="0" smtClean="0"/>
              <a:t>	</a:t>
            </a:r>
            <a:r>
              <a:rPr lang="fr-FR" sz="2000" b="1" dirty="0" smtClean="0"/>
              <a:t>286.	Frère Branham, est-ce (voyons)... Pour une personne qui a – qui a un conjoint vivant dont elle a divorcé, et qui s’est remarié avant de venir au Message, d’être ministre</a:t>
            </a:r>
            <a:r>
              <a:rPr lang="fr-FR" sz="2000" b="1" dirty="0" smtClean="0"/>
              <a:t>?</a:t>
            </a:r>
            <a:r>
              <a:rPr lang="fr-FR" sz="1600" b="1" dirty="0" smtClean="0"/>
              <a:t> </a:t>
            </a:r>
            <a:endParaRPr lang="fr-FR" sz="1600" dirty="0" smtClean="0"/>
          </a:p>
          <a:p>
            <a:pPr>
              <a:buNone/>
            </a:pPr>
            <a:endParaRPr lang="fr-FR" sz="1600" dirty="0" smtClean="0"/>
          </a:p>
          <a:p>
            <a:pPr algn="just">
              <a:buNone/>
            </a:pPr>
            <a:r>
              <a:rPr lang="fr-FR" sz="2400" dirty="0" smtClean="0"/>
              <a:t>80</a:t>
            </a:r>
            <a:r>
              <a:rPr lang="fr-FR" sz="2400" dirty="0" smtClean="0"/>
              <a:t>.	Eh bien, dans I Timothée 3.2, si vous voulez l’inscrire, et dans Tite de 1 à 6 (j’ai noté celle-ci), je veux que vous lisiez ceci à propos de cette question, voyez-vous? Si un homme – si un homme aspire à la charge d’évêque ou à être prédicateur (l’une ou l’autre chose dans l’église), il doit avoir une seule femme. C’est juste! Un ministre. Bien, c’est I Timothée 3.2 et Tite de 1 à 6. Eh bien, Tite de 1 à 6, oui! Très bien</a:t>
            </a:r>
            <a:r>
              <a:rPr lang="fr-FR" sz="2400" b="1" dirty="0" smtClean="0"/>
              <a:t>. Maintenant, notez que la Bible dit que cet homme qui est ministre dans la maison de Dieu n’aura qu’une seule femme. Bon.</a:t>
            </a:r>
            <a:endParaRPr lang="fr-FR" sz="2400" dirty="0" smtClean="0"/>
          </a:p>
          <a:p>
            <a:pPr algn="just">
              <a:buNone/>
            </a:pPr>
            <a:r>
              <a:rPr lang="fr-FR" sz="2400" b="1" i="1" dirty="0" smtClean="0"/>
              <a:t> </a:t>
            </a:r>
          </a:p>
          <a:p>
            <a:pPr algn="just">
              <a:buNone/>
            </a:pPr>
            <a:r>
              <a:rPr lang="fr-FR" sz="2200" dirty="0" smtClean="0"/>
              <a:t> </a:t>
            </a:r>
          </a:p>
          <a:p>
            <a:pPr algn="just">
              <a:buNone/>
            </a:pPr>
            <a:endParaRPr lang="fr-FR" sz="2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0" y="428604"/>
            <a:ext cx="8929718" cy="5929354"/>
          </a:xfrm>
        </p:spPr>
        <p:txBody>
          <a:bodyPr/>
          <a:lstStyle/>
          <a:p>
            <a:pPr>
              <a:buNone/>
            </a:pPr>
            <a:endParaRPr lang="fr-FR" sz="1600" dirty="0" smtClean="0"/>
          </a:p>
          <a:p>
            <a:pPr>
              <a:buNone/>
            </a:pPr>
            <a:r>
              <a:rPr lang="fr-FR" sz="1800" b="1" u="sng" dirty="0" smtClean="0">
                <a:solidFill>
                  <a:srgbClr val="00B0F0"/>
                </a:solidFill>
              </a:rPr>
              <a:t>LE.MARIAGE.ET.LE.DIVORCE_  JEFF.IN  V-8.N-1  DIMANCHE_  65-0221M </a:t>
            </a:r>
          </a:p>
          <a:p>
            <a:pPr algn="just">
              <a:buNone/>
            </a:pPr>
            <a:r>
              <a:rPr lang="fr-FR" sz="2200" dirty="0" smtClean="0"/>
              <a:t>221	</a:t>
            </a:r>
            <a:r>
              <a:rPr lang="fr-FR" sz="2200" b="1" u="sng" dirty="0" smtClean="0"/>
              <a:t>Aucun ministre de l’Évangile ne peut épouser une veuve</a:t>
            </a:r>
            <a:r>
              <a:rPr lang="fr-FR" sz="2200" dirty="0" smtClean="0"/>
              <a:t>. Saviez-vous ça? Voulez-vous le lire? Très bien, prenez les Lévitiques, Lévitique 21.7 et Ézéchiel 44.22, et vous Y verrez que </a:t>
            </a:r>
            <a:r>
              <a:rPr lang="fr-FR" sz="2200" b="1" u="sng" dirty="0" smtClean="0"/>
              <a:t>le sacerdoce ne devait pas épouser une femme qui avait été touchée par un homme.</a:t>
            </a:r>
            <a:r>
              <a:rPr lang="fr-FR" sz="2200" dirty="0" smtClean="0"/>
              <a:t> C’est le type de l’Épouse vierge de Jésus-Christ, parce que les sacrificateurs, les fils d’Aaron, c’est eux qui manipulaient le Feu de Dieu. Nous n’avons pas le temps de tout lire si nous voulons sortir avant midi; il nous reste encore vingt minutes. Eux, c’étaient les fils d’Aaron, qui manipulaient le–</a:t>
            </a:r>
            <a:r>
              <a:rPr lang="fr-FR" sz="2200" dirty="0" err="1" smtClean="0"/>
              <a:t>le–le</a:t>
            </a:r>
            <a:r>
              <a:rPr lang="fr-FR" sz="2200" dirty="0" smtClean="0"/>
              <a:t> Feu de Dieu, alors ils ne pouvaient pas épouser une femme qui avait été touchée par un autre homme. C’est le Dieu qui ne change pas qui l’a dit. Ils ne pouvaient pas épouser une autre femme, et une femme qui avait été touchée par un homme, ce qui montrait sous forme de type ici, si vous voulez le voir, que l’Église du Dieu vivant est la Parole de Dieu, pure et sans mélange, et non une dénomination qui a été manipulée par l’homme.</a:t>
            </a:r>
          </a:p>
          <a:p>
            <a:pPr algn="just">
              <a:buNone/>
            </a:pPr>
            <a:r>
              <a:rPr lang="fr-FR" sz="2200" dirty="0" smtClean="0"/>
              <a:t> </a:t>
            </a:r>
          </a:p>
          <a:p>
            <a:pPr algn="just">
              <a:buNone/>
            </a:pPr>
            <a:r>
              <a:rPr lang="fr-FR" sz="2200" b="1" u="sng" dirty="0" smtClean="0"/>
              <a:t/>
            </a:r>
            <a:br>
              <a:rPr lang="fr-FR" sz="2200" b="1" u="sng" dirty="0" smtClean="0"/>
            </a:br>
            <a:r>
              <a:rPr lang="fr-FR" sz="2200" b="1" dirty="0" smtClean="0"/>
              <a:t> </a:t>
            </a:r>
            <a:endParaRPr lang="fr-FR" sz="2200" dirty="0" smtClean="0"/>
          </a:p>
          <a:p>
            <a:pPr algn="just">
              <a:buNone/>
            </a:pPr>
            <a:r>
              <a:rPr lang="fr-FR" sz="2200" b="1" i="1" dirty="0" smtClean="0"/>
              <a:t> </a:t>
            </a:r>
          </a:p>
          <a:p>
            <a:pPr algn="just">
              <a:buNone/>
            </a:pPr>
            <a:r>
              <a:rPr lang="fr-FR" sz="2200" dirty="0" smtClean="0"/>
              <a:t> </a:t>
            </a:r>
          </a:p>
          <a:p>
            <a:pPr algn="just">
              <a:buNone/>
            </a:pPr>
            <a:endParaRPr lang="fr-FR" sz="2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600" dirty="0" smtClean="0"/>
          </a:p>
          <a:p>
            <a:pPr>
              <a:buNone/>
            </a:pPr>
            <a:r>
              <a:rPr lang="fr-FR" sz="1800" b="1" u="sng" dirty="0" smtClean="0">
                <a:solidFill>
                  <a:srgbClr val="00B0F0"/>
                </a:solidFill>
              </a:rPr>
              <a:t>LE.MARIAGE.ET.LE.DIVORCE_  JEFF.IN  V-8.N-1  DIMANCHE_  65-0221M </a:t>
            </a:r>
          </a:p>
          <a:p>
            <a:pPr>
              <a:buNone/>
            </a:pPr>
            <a:r>
              <a:rPr lang="fr-FR" sz="2800" dirty="0" smtClean="0"/>
              <a:t>252</a:t>
            </a:r>
            <a:r>
              <a:rPr lang="fr-FR" sz="2800" dirty="0" smtClean="0"/>
              <a:t>	Remarquez, Il peut répudier Sa femme quand Il le veut, mais elle, elle ne peut pas Le répudier. Il peut me... Il peut me faire mordre la poussière chaque fois qu’Il décide de le faire, mais, oh, frère, que je ne m’avise jamais d’essayer de Lui faire mordre la poussière à Lui, je suis fichu.</a:t>
            </a:r>
          </a:p>
          <a:p>
            <a:pPr>
              <a:buNone/>
            </a:pPr>
            <a:r>
              <a:rPr lang="fr-FR" sz="2800" dirty="0" smtClean="0"/>
              <a:t>253	Salomon </a:t>
            </a:r>
            <a:r>
              <a:rPr lang="fr-FR" sz="2800" b="1" u="sng" dirty="0" smtClean="0"/>
              <a:t>pouvait épouser n’importe quelle femme qui n’était pas mariée. Il pouvait épouser n’importe quelle femme qu’il voulait. Un sacrificateur pouvait seulement épouser une femme qui était vierge.</a:t>
            </a:r>
            <a:r>
              <a:rPr lang="fr-FR" sz="2800" dirty="0" smtClean="0"/>
              <a:t> Salomon...</a:t>
            </a:r>
          </a:p>
          <a:p>
            <a:pPr algn="just">
              <a:buNone/>
            </a:pPr>
            <a:r>
              <a:rPr lang="fr-FR" sz="2800" dirty="0" smtClean="0"/>
              <a:t> </a:t>
            </a:r>
          </a:p>
          <a:p>
            <a:pPr algn="just">
              <a:buNone/>
            </a:pPr>
            <a:r>
              <a:rPr lang="fr-FR" sz="2200" b="1" u="sng" dirty="0" smtClean="0"/>
              <a:t/>
            </a:r>
            <a:br>
              <a:rPr lang="fr-FR" sz="2200" b="1" u="sng" dirty="0" smtClean="0"/>
            </a:br>
            <a:r>
              <a:rPr lang="fr-FR" sz="2200" b="1" dirty="0" smtClean="0"/>
              <a:t> </a:t>
            </a:r>
            <a:endParaRPr lang="fr-FR" sz="2200" dirty="0" smtClean="0"/>
          </a:p>
          <a:p>
            <a:pPr algn="just">
              <a:buNone/>
            </a:pPr>
            <a:r>
              <a:rPr lang="fr-FR" sz="2200" b="1" i="1" dirty="0" smtClean="0"/>
              <a:t> </a:t>
            </a:r>
          </a:p>
          <a:p>
            <a:pPr algn="just">
              <a:buNone/>
            </a:pPr>
            <a:r>
              <a:rPr lang="fr-FR" sz="2200" dirty="0" smtClean="0"/>
              <a:t> </a:t>
            </a:r>
          </a:p>
          <a:p>
            <a:pPr algn="just">
              <a:buNone/>
            </a:pPr>
            <a:endParaRPr lang="fr-FR" sz="2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BAPTÊME </a:t>
            </a:r>
            <a:r>
              <a:rPr lang="fr-FR" sz="1800" b="1" u="sng" dirty="0" smtClean="0">
                <a:solidFill>
                  <a:srgbClr val="00B0F0"/>
                </a:solidFill>
              </a:rPr>
              <a:t>DU SAINT-ESPRIT, LE - M28.09.1958 JEFFERSONVILLE, IN, USA </a:t>
            </a:r>
          </a:p>
          <a:p>
            <a:pPr algn="just">
              <a:buNone/>
            </a:pPr>
            <a:r>
              <a:rPr lang="fr-FR" sz="3000" dirty="0" smtClean="0"/>
              <a:t>106	Et si la Bible déclare qu’elle était une femme de mauvaise réputation à cause de sa doctrine, c’est qu’elle a commis des fornications spirituelles. Que sont ces fornications? Rappelez-vous, nous avons donc examiné tout cela. </a:t>
            </a:r>
            <a:r>
              <a:rPr lang="fr-FR" sz="3000" b="1" dirty="0" smtClean="0"/>
              <a:t>Une femme qui vit avec son mari est pareille à une vierge. Elle n’a jamais été souillée tant qu’elle vit avec cet homme.</a:t>
            </a:r>
            <a:r>
              <a:rPr lang="fr-FR" sz="3000" dirty="0" smtClean="0"/>
              <a:t> Mais qu’est-ce que l’injustice? La justice pervertie. Qu’elle vive avec un autre et elle est condamnée. Vous voyez? La justice pervertie.</a:t>
            </a:r>
          </a:p>
          <a:p>
            <a:pPr algn="just">
              <a:buNone/>
            </a:pPr>
            <a:r>
              <a:rPr lang="fr-FR" sz="2800" dirty="0" smtClean="0"/>
              <a:t> </a:t>
            </a:r>
          </a:p>
          <a:p>
            <a:pPr algn="just">
              <a:buNone/>
            </a:pPr>
            <a:r>
              <a:rPr lang="fr-FR" sz="2200" b="1" u="sng" dirty="0" smtClean="0"/>
              <a:t/>
            </a:r>
            <a:br>
              <a:rPr lang="fr-FR" sz="2200" b="1" u="sng" dirty="0" smtClean="0"/>
            </a:br>
            <a:r>
              <a:rPr lang="fr-FR" sz="2200" b="1" dirty="0" smtClean="0"/>
              <a:t> </a:t>
            </a:r>
            <a:endParaRPr lang="fr-FR" sz="2200" dirty="0" smtClean="0"/>
          </a:p>
          <a:p>
            <a:pPr algn="just">
              <a:buNone/>
            </a:pPr>
            <a:r>
              <a:rPr lang="fr-FR" sz="2200" b="1" i="1" dirty="0" smtClean="0"/>
              <a:t> </a:t>
            </a:r>
          </a:p>
          <a:p>
            <a:pPr algn="just">
              <a:buNone/>
            </a:pPr>
            <a:r>
              <a:rPr lang="fr-FR" sz="2200" dirty="0" smtClean="0"/>
              <a:t> </a:t>
            </a:r>
          </a:p>
          <a:p>
            <a:pPr algn="just">
              <a:buNone/>
            </a:pPr>
            <a:endParaRPr lang="fr-FR" sz="2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QUESTIONS </a:t>
            </a:r>
            <a:r>
              <a:rPr lang="fr-FR" sz="1800" b="1" u="sng" dirty="0" smtClean="0">
                <a:solidFill>
                  <a:srgbClr val="00B0F0"/>
                </a:solidFill>
              </a:rPr>
              <a:t>ET RÉPONSES SUR LA GENÈSE -  29.07.1953 JEFFERSONVILLE, IN, U.S.A. </a:t>
            </a:r>
            <a:endParaRPr lang="fr-FR" sz="1800" b="1" u="sng" dirty="0" smtClean="0">
              <a:solidFill>
                <a:srgbClr val="00B0F0"/>
              </a:solidFill>
            </a:endParaRPr>
          </a:p>
          <a:p>
            <a:pPr algn="just">
              <a:buNone/>
            </a:pPr>
            <a:r>
              <a:rPr lang="fr-FR" sz="2800" dirty="0" smtClean="0"/>
              <a:t>250	Qu'est-ce qu'une 'vierge'? </a:t>
            </a:r>
            <a:r>
              <a:rPr lang="fr-FR" sz="2800" b="1" dirty="0" smtClean="0"/>
              <a:t>Vierge veut dire 'pur', 'saint'. Est-ce vrai? Qu'est-ce qu'une jeune fille vierge? C'est une jeune fille qui n'a jamais été touchée, elle</a:t>
            </a:r>
            <a:r>
              <a:rPr lang="fr-FR" sz="2800" dirty="0" smtClean="0"/>
              <a:t> est vierge. Que signifie tout ce qui est pur, comme par exemple l'huile d'olive vierge? Cela signifie qu'elle a été raffinée jusqu'à sa virginité, elle est pure. Qu'est-ce que l'or vierge? C'est quand toutes les scories... Il est passé par la chaleur et tout et la fusion pour chasser toutes ses scories. Est-ce vrai? Quand tout le fer et l'or des fous et tout le reste, a été chassé, il est simplement dans sa virginité.</a:t>
            </a:r>
          </a:p>
          <a:p>
            <a:pPr algn="just">
              <a:buNone/>
            </a:pPr>
            <a:r>
              <a:rPr lang="fr-FR" sz="28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r>
              <a:rPr lang="fr-FR" sz="2800" u="sng" dirty="0" smtClean="0"/>
              <a:t>HÉBREUX CHAPITRE 7, DEUXIÈME PARTIE -  22.09.1957 JEFFERSONVILLE, IN, </a:t>
            </a:r>
            <a:r>
              <a:rPr lang="fr-FR" sz="2800" u="sng" dirty="0" smtClean="0"/>
              <a:t>USA</a:t>
            </a:r>
            <a:endParaRPr lang="fr-FR" sz="2800" dirty="0" smtClean="0"/>
          </a:p>
          <a:p>
            <a:r>
              <a:rPr lang="fr-FR" sz="2800" dirty="0" smtClean="0"/>
              <a:t>352	Nous avons touché ce point. J'ai dit: «Si je disais à ma... (au sujet de ma femme): Oh! eh bien! J’aimerais avoir deux femmes. J'aimerais sortir avec celle-ci, et faire ceci et cela. </a:t>
            </a:r>
            <a:r>
              <a:rPr lang="fr-FR" sz="2800" i="1" u="sng" dirty="0" smtClean="0"/>
              <a:t>Mais, si je le fais, ma femme divorcera d'avec moi et mes enfants seront dans... mon ministère serait ruiné.</a:t>
            </a:r>
            <a:r>
              <a:rPr lang="fr-FR" sz="2800" dirty="0" smtClean="0"/>
              <a:t>» Oh! espèce de sale hypocrite pourri! C'est vrai! Tu ne l'aimes pas de la manière correcte pour commencer. C'est exactement la vérité!</a:t>
            </a:r>
          </a:p>
          <a:p>
            <a:pPr algn="just">
              <a:buNone/>
            </a:pPr>
            <a:r>
              <a:rPr lang="fr-FR" sz="28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3200" b="1" u="sng" dirty="0" smtClean="0">
              <a:solidFill>
                <a:srgbClr val="00B0F0"/>
              </a:solidFill>
            </a:endParaRPr>
          </a:p>
          <a:p>
            <a:pPr>
              <a:buNone/>
            </a:pPr>
            <a:r>
              <a:rPr lang="fr-FR" sz="3200" b="1" u="sng" dirty="0" smtClean="0">
                <a:solidFill>
                  <a:srgbClr val="00B0F0"/>
                </a:solidFill>
              </a:rPr>
              <a:t>I </a:t>
            </a:r>
            <a:r>
              <a:rPr lang="fr-FR" sz="3200" b="1" u="sng" dirty="0" smtClean="0">
                <a:solidFill>
                  <a:srgbClr val="00B0F0"/>
                </a:solidFill>
              </a:rPr>
              <a:t>Timothée 3.2 </a:t>
            </a:r>
          </a:p>
          <a:p>
            <a:pPr>
              <a:buNone/>
            </a:pPr>
            <a:r>
              <a:rPr lang="fr-FR" sz="4800" b="1" i="1" dirty="0" smtClean="0"/>
              <a:t>Il faut donc que l’évêque soit irréprochable, mari d’une seul femme, sobre, modéré, réglé dans sa conduite, hospitalier, propre à l’enseignement.</a:t>
            </a:r>
            <a:endParaRPr lang="fr-FR" sz="4800" dirty="0" smtClean="0"/>
          </a:p>
          <a:p>
            <a:pPr algn="just">
              <a:buNone/>
            </a:pPr>
            <a:endParaRPr lang="fr-FR" sz="4800" b="1" i="1" dirty="0" smtClean="0"/>
          </a:p>
          <a:p>
            <a:pPr>
              <a:buNone/>
            </a:pPr>
            <a:r>
              <a:rPr lang="fr-FR" sz="48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3200" b="1" u="sng" dirty="0" smtClean="0">
                <a:solidFill>
                  <a:srgbClr val="00B0F0"/>
                </a:solidFill>
              </a:rPr>
              <a:t>LÉVITIQUE </a:t>
            </a:r>
            <a:r>
              <a:rPr lang="fr-FR" sz="3200" b="1" u="sng" dirty="0" smtClean="0">
                <a:solidFill>
                  <a:srgbClr val="00B0F0"/>
                </a:solidFill>
              </a:rPr>
              <a:t>21:5-7</a:t>
            </a:r>
          </a:p>
          <a:p>
            <a:pPr>
              <a:buNone/>
            </a:pPr>
            <a:r>
              <a:rPr lang="fr-FR" sz="2500" dirty="0" smtClean="0"/>
              <a:t>5</a:t>
            </a:r>
            <a:r>
              <a:rPr lang="fr-FR" sz="2500" dirty="0" smtClean="0"/>
              <a:t>	</a:t>
            </a:r>
            <a:r>
              <a:rPr lang="fr-FR" sz="2500" b="1" i="1" dirty="0" smtClean="0"/>
              <a:t>Les sacrificateurs ne se feront point de place chauve sur la tête, ils ne raseront point les coins de leur barbe, et ils ne feront point d'incisions dans leur chair.</a:t>
            </a:r>
            <a:endParaRPr lang="fr-FR" sz="2500" dirty="0" smtClean="0"/>
          </a:p>
          <a:p>
            <a:pPr>
              <a:buNone/>
            </a:pPr>
            <a:r>
              <a:rPr lang="fr-FR" sz="2500" dirty="0" smtClean="0"/>
              <a:t>6</a:t>
            </a:r>
            <a:r>
              <a:rPr lang="fr-FR" sz="2500" dirty="0" smtClean="0"/>
              <a:t>	</a:t>
            </a:r>
            <a:r>
              <a:rPr lang="fr-FR" sz="2500" b="1" i="1" dirty="0" smtClean="0"/>
              <a:t>Ils seront saints pour leur Dieu, et ils ne profaneront pas le nom de leur Dieu ; car ils offrent à l'Éternel les sacrifices consumés par le feu, l'aliment de leur Dieu : ils seront saints.</a:t>
            </a:r>
            <a:endParaRPr lang="fr-FR" sz="2500" dirty="0" smtClean="0"/>
          </a:p>
          <a:p>
            <a:pPr>
              <a:buNone/>
            </a:pPr>
            <a:r>
              <a:rPr lang="fr-FR" sz="2500" dirty="0" smtClean="0"/>
              <a:t>7</a:t>
            </a:r>
            <a:r>
              <a:rPr lang="fr-FR" sz="2500" dirty="0" smtClean="0"/>
              <a:t>	</a:t>
            </a:r>
            <a:r>
              <a:rPr lang="fr-FR" sz="2500" b="1" i="1" dirty="0" smtClean="0"/>
              <a:t>Ils ne prendront point une femme prostituée ou déshonorée, ils ne prendront point une femme répudiée par son mari, car ils sont saints pour leur Dieu.</a:t>
            </a:r>
            <a:endParaRPr lang="fr-FR" sz="2500" dirty="0" smtClean="0"/>
          </a:p>
          <a:p>
            <a:pPr>
              <a:buNone/>
            </a:pPr>
            <a:endParaRPr lang="fr-FR" sz="2400" dirty="0" smtClean="0"/>
          </a:p>
          <a:p>
            <a:pPr algn="just">
              <a:buNone/>
            </a:pPr>
            <a:endParaRPr lang="fr-FR" sz="2400" b="1" i="1" dirty="0" smtClean="0"/>
          </a:p>
          <a:p>
            <a:pPr>
              <a:buNone/>
            </a:pPr>
            <a:r>
              <a:rPr lang="fr-FR" sz="2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3200" b="1" u="sng" dirty="0" smtClean="0">
                <a:solidFill>
                  <a:srgbClr val="00B0F0"/>
                </a:solidFill>
              </a:rPr>
              <a:t>I </a:t>
            </a:r>
            <a:r>
              <a:rPr lang="fr-FR" sz="3200" b="1" u="sng" dirty="0" smtClean="0">
                <a:solidFill>
                  <a:srgbClr val="00B0F0"/>
                </a:solidFill>
              </a:rPr>
              <a:t>Timothée 3.2 </a:t>
            </a:r>
          </a:p>
          <a:p>
            <a:pPr algn="ctr">
              <a:buNone/>
            </a:pPr>
            <a:r>
              <a:rPr lang="fr-FR" sz="3200" b="1" u="sng" dirty="0" smtClean="0">
                <a:solidFill>
                  <a:srgbClr val="00B0F0"/>
                </a:solidFill>
              </a:rPr>
              <a:t>LÉVITIQUE 21:17-21</a:t>
            </a:r>
          </a:p>
          <a:p>
            <a:pPr algn="ctr">
              <a:buNone/>
            </a:pPr>
            <a:endParaRPr lang="fr-FR" sz="3200" b="1" u="sng" dirty="0" smtClean="0">
              <a:solidFill>
                <a:srgbClr val="00B0F0"/>
              </a:solidFill>
            </a:endParaRPr>
          </a:p>
          <a:p>
            <a:pPr algn="ctr">
              <a:buNone/>
            </a:pPr>
            <a:r>
              <a:rPr lang="fr-FR" sz="4600" b="1" u="sng" dirty="0" smtClean="0">
                <a:solidFill>
                  <a:srgbClr val="FF0000"/>
                </a:solidFill>
              </a:rPr>
              <a:t>8</a:t>
            </a:r>
            <a:r>
              <a:rPr lang="fr-FR" sz="4600" b="1" u="sng" dirty="0" smtClean="0">
                <a:solidFill>
                  <a:srgbClr val="FF0000"/>
                </a:solidFill>
              </a:rPr>
              <a:t>- Le Mariage d’Un Ministre</a:t>
            </a:r>
            <a:endParaRPr lang="fr-FR" sz="4600" b="1" u="sng" dirty="0" smtClean="0">
              <a:solidFill>
                <a:srgbClr val="FF0000"/>
              </a:solidFill>
            </a:endParaRPr>
          </a:p>
          <a:p>
            <a:pPr algn="ctr">
              <a:buNone/>
            </a:pPr>
            <a:endParaRPr lang="fr-FR" sz="46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3200" b="1" u="sng" dirty="0" smtClean="0">
                <a:solidFill>
                  <a:srgbClr val="00B0F0"/>
                </a:solidFill>
              </a:rPr>
              <a:t>LÉVITIQUE </a:t>
            </a:r>
            <a:r>
              <a:rPr lang="fr-FR" sz="3200" b="1" u="sng" dirty="0" smtClean="0">
                <a:solidFill>
                  <a:srgbClr val="00B0F0"/>
                </a:solidFill>
              </a:rPr>
              <a:t>21:17-21</a:t>
            </a:r>
          </a:p>
          <a:p>
            <a:pPr algn="just">
              <a:buNone/>
            </a:pPr>
            <a:r>
              <a:rPr lang="fr-FR" sz="2300" dirty="0" smtClean="0"/>
              <a:t>17</a:t>
            </a:r>
            <a:r>
              <a:rPr lang="fr-FR" sz="2300" dirty="0" smtClean="0"/>
              <a:t>	</a:t>
            </a:r>
            <a:r>
              <a:rPr lang="fr-FR" sz="2300" b="1" i="1" dirty="0" smtClean="0"/>
              <a:t>Parle à Aaron, et dis : Tout homme de ta race et parmi tes descendants, qui aura un défaut corporel, ne s'approchera point pour offrir l'aliment de son Dieu.</a:t>
            </a:r>
            <a:endParaRPr lang="fr-FR" sz="2300" dirty="0" smtClean="0"/>
          </a:p>
          <a:p>
            <a:pPr algn="just">
              <a:buNone/>
            </a:pPr>
            <a:r>
              <a:rPr lang="fr-FR" sz="2300" dirty="0" smtClean="0"/>
              <a:t>18</a:t>
            </a:r>
            <a:r>
              <a:rPr lang="fr-FR" sz="2300" dirty="0" smtClean="0"/>
              <a:t>	</a:t>
            </a:r>
            <a:r>
              <a:rPr lang="fr-FR" sz="2300" b="1" i="1" dirty="0" smtClean="0"/>
              <a:t>Tout homme qui aura un défaut corporel ne pourra s'approcher : un homme aveugle, boiteux, ayant le nez camus ou un membre allongé </a:t>
            </a:r>
            <a:r>
              <a:rPr lang="fr-FR" sz="2300" b="1" i="1" dirty="0" smtClean="0"/>
              <a:t>;</a:t>
            </a:r>
            <a:endParaRPr lang="fr-FR" sz="2300" dirty="0" smtClean="0"/>
          </a:p>
          <a:p>
            <a:pPr algn="just">
              <a:buNone/>
            </a:pPr>
            <a:r>
              <a:rPr lang="fr-FR" sz="2300" dirty="0" smtClean="0"/>
              <a:t>19</a:t>
            </a:r>
            <a:r>
              <a:rPr lang="fr-FR" sz="2300" dirty="0" smtClean="0"/>
              <a:t>	</a:t>
            </a:r>
            <a:r>
              <a:rPr lang="fr-FR" sz="2300" b="1" i="1" dirty="0" smtClean="0"/>
              <a:t>Un homme ayant une fracture au pied ou à la main ;</a:t>
            </a:r>
            <a:endParaRPr lang="fr-FR" sz="2300" dirty="0" smtClean="0"/>
          </a:p>
          <a:p>
            <a:pPr algn="just">
              <a:buNone/>
            </a:pPr>
            <a:r>
              <a:rPr lang="fr-FR" sz="2300" dirty="0" smtClean="0"/>
              <a:t>20</a:t>
            </a:r>
            <a:r>
              <a:rPr lang="fr-FR" sz="2300" dirty="0" smtClean="0"/>
              <a:t>	</a:t>
            </a:r>
            <a:r>
              <a:rPr lang="fr-FR" sz="2300" b="1" i="1" dirty="0" smtClean="0"/>
              <a:t>Un homme bossu ou grêle, ayant une tache à l'</a:t>
            </a:r>
            <a:r>
              <a:rPr lang="fr-FR" sz="2300" b="1" i="1" dirty="0" err="1" smtClean="0"/>
              <a:t>oeil</a:t>
            </a:r>
            <a:r>
              <a:rPr lang="fr-FR" sz="2300" b="1" i="1" dirty="0" smtClean="0"/>
              <a:t>, la gale, une dartre, ou les testicules écrasés.</a:t>
            </a:r>
            <a:endParaRPr lang="fr-FR" sz="2300" dirty="0" smtClean="0"/>
          </a:p>
          <a:p>
            <a:pPr algn="just">
              <a:buNone/>
            </a:pPr>
            <a:r>
              <a:rPr lang="fr-FR" sz="2300" dirty="0" smtClean="0"/>
              <a:t>21</a:t>
            </a:r>
            <a:r>
              <a:rPr lang="fr-FR" sz="2300" dirty="0" smtClean="0"/>
              <a:t>	</a:t>
            </a:r>
            <a:r>
              <a:rPr lang="fr-FR" sz="2300" b="1" i="1" dirty="0" smtClean="0"/>
              <a:t>Tout homme de la race du sacrificateur Aaron, qui aura un défaut corporel, ne s'approchera point pour offrir à l'Éternel les sacrifices consumés par le feu ; il a un défaut corporel : il ne s'approchera point pour offrir l'aliment de son Dieu.</a:t>
            </a:r>
            <a:endParaRPr lang="fr-FR" sz="2300" dirty="0" smtClean="0"/>
          </a:p>
          <a:p>
            <a:pPr algn="just">
              <a:buNone/>
            </a:pPr>
            <a:endParaRPr lang="fr-FR" sz="2300" dirty="0" smtClean="0"/>
          </a:p>
          <a:p>
            <a:pPr algn="just">
              <a:buNone/>
            </a:pPr>
            <a:endParaRPr lang="fr-FR" sz="2300" b="1" i="1" dirty="0" smtClean="0"/>
          </a:p>
          <a:p>
            <a:pPr algn="just">
              <a:buNone/>
            </a:pPr>
            <a:r>
              <a:rPr lang="fr-FR" sz="23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3200" b="1" u="sng" dirty="0" smtClean="0">
                <a:solidFill>
                  <a:srgbClr val="00B0F0"/>
                </a:solidFill>
              </a:rPr>
              <a:t>Luc </a:t>
            </a:r>
            <a:r>
              <a:rPr lang="fr-FR" sz="3200" b="1" u="sng" dirty="0" smtClean="0">
                <a:solidFill>
                  <a:srgbClr val="00B0F0"/>
                </a:solidFill>
              </a:rPr>
              <a:t>1.7 </a:t>
            </a:r>
          </a:p>
          <a:p>
            <a:pPr>
              <a:buNone/>
            </a:pPr>
            <a:r>
              <a:rPr lang="fr-FR" sz="5400" b="1" i="1" dirty="0" smtClean="0"/>
              <a:t>Ils n’avaient point d’enfants, parce qu’Élisabeth était stérile; et ils étaient l’un et l’autre avancés en âge.</a:t>
            </a:r>
            <a:endParaRPr lang="fr-FR" sz="5400" dirty="0" smtClean="0"/>
          </a:p>
          <a:p>
            <a:pPr algn="just">
              <a:buNone/>
            </a:pPr>
            <a:endParaRPr lang="fr-FR" sz="5400" dirty="0" smtClean="0"/>
          </a:p>
          <a:p>
            <a:pPr algn="just">
              <a:buNone/>
            </a:pPr>
            <a:endParaRPr lang="fr-FR" sz="5400" b="1" i="1" dirty="0" smtClean="0"/>
          </a:p>
          <a:p>
            <a:pPr algn="just">
              <a:buNone/>
            </a:pPr>
            <a:r>
              <a:rPr lang="fr-FR" sz="5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3200" b="1" u="sng" dirty="0" smtClean="0">
                <a:solidFill>
                  <a:srgbClr val="00B0F0"/>
                </a:solidFill>
              </a:rPr>
              <a:t>II </a:t>
            </a:r>
            <a:r>
              <a:rPr lang="fr-FR" sz="3200" b="1" u="sng" dirty="0" smtClean="0">
                <a:solidFill>
                  <a:srgbClr val="00B0F0"/>
                </a:solidFill>
              </a:rPr>
              <a:t>CORINTHIENS </a:t>
            </a:r>
            <a:r>
              <a:rPr lang="fr-FR" sz="3200" b="1" u="sng" dirty="0" smtClean="0">
                <a:solidFill>
                  <a:srgbClr val="00B0F0"/>
                </a:solidFill>
              </a:rPr>
              <a:t>5:17</a:t>
            </a:r>
          </a:p>
          <a:p>
            <a:pPr>
              <a:buNone/>
            </a:pPr>
            <a:r>
              <a:rPr lang="fr-FR" sz="5000" dirty="0" smtClean="0"/>
              <a:t>17</a:t>
            </a:r>
            <a:r>
              <a:rPr lang="fr-FR" sz="5000" dirty="0" smtClean="0"/>
              <a:t>	</a:t>
            </a:r>
            <a:r>
              <a:rPr lang="fr-FR" sz="5000" b="1" i="1" dirty="0" smtClean="0"/>
              <a:t>Si quelqu'un est en Christ, il est une nouvelle créature. Les choses anciennes sont passées ; voici, toutes choses sont devenues nouvelles.</a:t>
            </a:r>
            <a:endParaRPr lang="fr-FR" sz="5000" dirty="0" smtClean="0"/>
          </a:p>
          <a:p>
            <a:pPr algn="just">
              <a:buNone/>
            </a:pPr>
            <a:endParaRPr lang="fr-FR" sz="5000" dirty="0" smtClean="0"/>
          </a:p>
          <a:p>
            <a:pPr algn="just">
              <a:buNone/>
            </a:pPr>
            <a:endParaRPr lang="fr-FR" sz="5400" b="1" i="1" dirty="0" smtClean="0"/>
          </a:p>
          <a:p>
            <a:pPr algn="just">
              <a:buNone/>
            </a:pPr>
            <a:r>
              <a:rPr lang="fr-FR" sz="5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3200" b="1" u="sng" dirty="0" smtClean="0">
                <a:solidFill>
                  <a:srgbClr val="00B0F0"/>
                </a:solidFill>
              </a:rPr>
              <a:t>TITE </a:t>
            </a:r>
            <a:r>
              <a:rPr lang="fr-FR" sz="3200" b="1" u="sng" dirty="0" smtClean="0">
                <a:solidFill>
                  <a:srgbClr val="00B0F0"/>
                </a:solidFill>
              </a:rPr>
              <a:t>1:1-9</a:t>
            </a:r>
          </a:p>
          <a:p>
            <a:pPr>
              <a:buNone/>
            </a:pPr>
            <a:r>
              <a:rPr lang="fr-FR" sz="2300" dirty="0" smtClean="0"/>
              <a:t>5</a:t>
            </a:r>
            <a:r>
              <a:rPr lang="fr-FR" sz="2300" dirty="0" smtClean="0"/>
              <a:t>	</a:t>
            </a:r>
            <a:r>
              <a:rPr lang="fr-FR" sz="2300" b="1" i="1" dirty="0" smtClean="0"/>
              <a:t>Je t'ai laissé en Crète, afin que tu mettes en ordre ce qui reste à régler, et que, selon mes instructions, tu établisses des anciens dans chaque ville</a:t>
            </a:r>
            <a:r>
              <a:rPr lang="fr-FR" sz="2300" b="1" i="1" dirty="0" smtClean="0"/>
              <a:t>,</a:t>
            </a:r>
            <a:r>
              <a:rPr lang="fr-FR" sz="2300" dirty="0" smtClean="0"/>
              <a:t> </a:t>
            </a:r>
          </a:p>
          <a:p>
            <a:pPr>
              <a:buNone/>
            </a:pPr>
            <a:r>
              <a:rPr lang="fr-FR" sz="2300" dirty="0" smtClean="0"/>
              <a:t>6</a:t>
            </a:r>
            <a:r>
              <a:rPr lang="fr-FR" sz="2300" dirty="0" smtClean="0"/>
              <a:t>	</a:t>
            </a:r>
            <a:r>
              <a:rPr lang="fr-FR" sz="2300" b="1" i="1" dirty="0" smtClean="0"/>
              <a:t>S'il s'y trouve quelque homme irréprochable, mari d'une seule femme, ayant des enfants fidèles, qui ne soient ni accusés de débauche ni rebelles.</a:t>
            </a:r>
            <a:endParaRPr lang="fr-FR" sz="2300" dirty="0" smtClean="0"/>
          </a:p>
          <a:p>
            <a:pPr>
              <a:buNone/>
            </a:pPr>
            <a:r>
              <a:rPr lang="fr-FR" sz="2300" dirty="0" smtClean="0"/>
              <a:t>7</a:t>
            </a:r>
            <a:r>
              <a:rPr lang="fr-FR" sz="2300" dirty="0" smtClean="0"/>
              <a:t>	</a:t>
            </a:r>
            <a:r>
              <a:rPr lang="fr-FR" sz="2300" b="1" i="1" dirty="0" smtClean="0"/>
              <a:t>Car il faut que l'évêque soit irréprochable, comme économe de Dieu ; qu'il ne soit ni arrogant, ni colère, ni adonné au vin, ni violent, ni porté à un gain déshonnête ;</a:t>
            </a:r>
            <a:endParaRPr lang="fr-FR" sz="2300" dirty="0" smtClean="0"/>
          </a:p>
          <a:p>
            <a:pPr>
              <a:buNone/>
            </a:pPr>
            <a:r>
              <a:rPr lang="fr-FR" sz="2300" dirty="0" smtClean="0"/>
              <a:t>8</a:t>
            </a:r>
            <a:r>
              <a:rPr lang="fr-FR" sz="2300" dirty="0" smtClean="0"/>
              <a:t>	</a:t>
            </a:r>
            <a:r>
              <a:rPr lang="fr-FR" sz="2300" b="1" i="1" dirty="0" smtClean="0"/>
              <a:t>Mais qu'il soit hospitalier, ami des gens de bien, modéré, juste, saint, tempérant,</a:t>
            </a:r>
            <a:endParaRPr lang="fr-FR" sz="2300" dirty="0" smtClean="0"/>
          </a:p>
          <a:p>
            <a:pPr>
              <a:buNone/>
            </a:pPr>
            <a:r>
              <a:rPr lang="fr-FR" sz="2300" dirty="0" smtClean="0"/>
              <a:t>9</a:t>
            </a:r>
            <a:r>
              <a:rPr lang="fr-FR" sz="2300" dirty="0" smtClean="0"/>
              <a:t>	</a:t>
            </a:r>
            <a:r>
              <a:rPr lang="fr-FR" sz="2300" b="1" i="1" dirty="0" smtClean="0"/>
              <a:t>Attaché à la vraie parole telle qu'elle a été enseignée, afin d'être capable d'exhorter selon la saine doctrine et de réfuter les contradicteurs.</a:t>
            </a:r>
            <a:endParaRPr lang="fr-FR" sz="2300" dirty="0" smtClean="0"/>
          </a:p>
          <a:p>
            <a:pPr>
              <a:buNone/>
            </a:pPr>
            <a:r>
              <a:rPr lang="fr-FR" sz="1200" b="1" dirty="0" smtClean="0"/>
              <a:t> </a:t>
            </a:r>
            <a:endParaRPr lang="fr-FR" sz="1200" dirty="0" smtClean="0"/>
          </a:p>
          <a:p>
            <a:pPr algn="just">
              <a:buNone/>
            </a:pPr>
            <a:endParaRPr lang="fr-FR" sz="5400" dirty="0" smtClean="0"/>
          </a:p>
          <a:p>
            <a:pPr algn="just">
              <a:buNone/>
            </a:pPr>
            <a:endParaRPr lang="fr-FR" sz="5400" b="1" i="1" dirty="0" smtClean="0"/>
          </a:p>
          <a:p>
            <a:pPr algn="just">
              <a:buNone/>
            </a:pPr>
            <a:r>
              <a:rPr lang="fr-FR" sz="5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0" y="428604"/>
            <a:ext cx="8929718" cy="5929354"/>
          </a:xfrm>
        </p:spPr>
        <p:txBody>
          <a:bodyPr/>
          <a:lstStyle/>
          <a:p>
            <a:pPr algn="just">
              <a:buNone/>
            </a:pPr>
            <a:endParaRPr lang="fr-FR" sz="1800" b="1" u="sng" dirty="0" smtClean="0">
              <a:solidFill>
                <a:srgbClr val="00B0F0"/>
              </a:solidFill>
            </a:endParaRPr>
          </a:p>
          <a:p>
            <a:pPr>
              <a:buNone/>
            </a:pPr>
            <a:r>
              <a:rPr lang="fr-FR" sz="1800" b="1" u="sng" dirty="0" smtClean="0">
                <a:solidFill>
                  <a:srgbClr val="00B0F0"/>
                </a:solidFill>
              </a:rPr>
              <a:t>POSSEDANT </a:t>
            </a:r>
            <a:r>
              <a:rPr lang="fr-FR" sz="1800" b="1" u="sng" dirty="0" smtClean="0">
                <a:solidFill>
                  <a:srgbClr val="00B0F0"/>
                </a:solidFill>
              </a:rPr>
              <a:t>TOUTES CHOSES - Jeffersonville, Indiana, USA - Dimanche 6 mai 1962, soir</a:t>
            </a:r>
          </a:p>
          <a:p>
            <a:pPr>
              <a:buNone/>
            </a:pPr>
            <a:r>
              <a:rPr lang="fr-FR" sz="4400" dirty="0" smtClean="0"/>
              <a:t>39.	Et nous pouvons commencer juste ici. </a:t>
            </a:r>
            <a:r>
              <a:rPr lang="fr-FR" sz="4400" b="1" u="sng" dirty="0" smtClean="0"/>
              <a:t>Je crois que lorsque Dieu appelle un homme au service, s’il est un homme marié et qu’il a une compagne, Dieu appelle sa femme avec lui, parce que les deux sont un.</a:t>
            </a:r>
            <a:endParaRPr lang="fr-FR" sz="4400" dirty="0" smtClean="0"/>
          </a:p>
          <a:p>
            <a:pPr algn="just">
              <a:buNone/>
            </a:pPr>
            <a:r>
              <a:rPr lang="fr-FR" sz="4400" b="1" i="1" dirty="0" smtClean="0"/>
              <a:t> </a:t>
            </a:r>
          </a:p>
          <a:p>
            <a:pPr algn="just">
              <a:buNone/>
            </a:pPr>
            <a:r>
              <a:rPr lang="fr-FR" sz="2200" dirty="0" smtClean="0"/>
              <a:t> </a:t>
            </a:r>
          </a:p>
          <a:p>
            <a:pPr algn="just">
              <a:buNone/>
            </a:pPr>
            <a:endParaRPr lang="fr-FR" sz="2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2220</TotalTime>
  <Words>290</Words>
  <Application>Microsoft Office PowerPoint</Application>
  <PresentationFormat>Affichage à l'écran (4:3)</PresentationFormat>
  <Paragraphs>127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407</cp:revision>
  <dcterms:created xsi:type="dcterms:W3CDTF">2010-12-09T16:58:15Z</dcterms:created>
  <dcterms:modified xsi:type="dcterms:W3CDTF">2016-04-29T19:24:10Z</dcterms:modified>
</cp:coreProperties>
</file>