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8"/>
  </p:notesMasterIdLst>
  <p:sldIdLst>
    <p:sldId id="347" r:id="rId2"/>
    <p:sldId id="348" r:id="rId3"/>
    <p:sldId id="350" r:id="rId4"/>
    <p:sldId id="361" r:id="rId5"/>
    <p:sldId id="353" r:id="rId6"/>
    <p:sldId id="362" r:id="rId7"/>
    <p:sldId id="363" r:id="rId8"/>
    <p:sldId id="364" r:id="rId9"/>
    <p:sldId id="365" r:id="rId10"/>
    <p:sldId id="366" r:id="rId11"/>
    <p:sldId id="367" r:id="rId12"/>
    <p:sldId id="368" r:id="rId13"/>
    <p:sldId id="369" r:id="rId14"/>
    <p:sldId id="370" r:id="rId15"/>
    <p:sldId id="371" r:id="rId16"/>
    <p:sldId id="372" r:id="rId17"/>
  </p:sldIdLst>
  <p:sldSz cx="9144000" cy="6858000" type="screen4x3"/>
  <p:notesSz cx="6858000" cy="9144000"/>
  <p:defaultTextStyle>
    <a:defPPr>
      <a:defRPr lang="fr-FR"/>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276" autoAdjust="0"/>
    <p:restoredTop sz="94660"/>
  </p:normalViewPr>
  <p:slideViewPr>
    <p:cSldViewPr>
      <p:cViewPr>
        <p:scale>
          <a:sx n="80" d="100"/>
          <a:sy n="80" d="100"/>
        </p:scale>
        <p:origin x="-874" y="26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fr-FR" dirty="0"/>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BF913C90-06BA-409E-AC3F-3BCB8D79A828}" type="datetimeFigureOut">
              <a:rPr lang="fr-FR"/>
              <a:pPr>
                <a:defRPr/>
              </a:pPr>
              <a:t>06/04/2016</a:t>
            </a:fld>
            <a:endParaRPr lang="fr-FR" dirty="0"/>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fr-FR" noProof="0" dirty="0"/>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noProof="0" smtClean="0"/>
              <a:t>Cliquez pour modifier les styles du texte du masque</a:t>
            </a:r>
          </a:p>
          <a:p>
            <a:pPr lvl="1"/>
            <a:r>
              <a:rPr lang="fr-FR" noProof="0" smtClean="0"/>
              <a:t>Deuxième niveau</a:t>
            </a:r>
          </a:p>
          <a:p>
            <a:pPr lvl="2"/>
            <a:r>
              <a:rPr lang="fr-FR" noProof="0" smtClean="0"/>
              <a:t>Troisième niveau</a:t>
            </a:r>
          </a:p>
          <a:p>
            <a:pPr lvl="3"/>
            <a:r>
              <a:rPr lang="fr-FR" noProof="0" smtClean="0"/>
              <a:t>Quatrième niveau</a:t>
            </a:r>
          </a:p>
          <a:p>
            <a:pPr lvl="4"/>
            <a:r>
              <a:rPr lang="fr-FR" noProof="0" smtClean="0"/>
              <a:t>Cinquième niveau</a:t>
            </a:r>
            <a:endParaRPr lang="fr-FR" noProof="0"/>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fr-FR" dirty="0"/>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80D4C627-1BBB-43F4-8E63-CA476C46F0B6}" type="slidenum">
              <a:rPr lang="fr-FR"/>
              <a:pPr>
                <a:defRPr/>
              </a:pPr>
              <a:t>‹N°›</a:t>
            </a:fld>
            <a:endParaRPr lang="fr-FR" dirty="0"/>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bg>
      <p:bgRef idx="1002">
        <a:schemeClr val="bg2"/>
      </p:bgRef>
    </p:bg>
    <p:spTree>
      <p:nvGrpSpPr>
        <p:cNvPr id="1" name=""/>
        <p:cNvGrpSpPr/>
        <p:nvPr/>
      </p:nvGrpSpPr>
      <p:grpSpPr>
        <a:xfrm>
          <a:off x="0" y="0"/>
          <a:ext cx="0" cy="0"/>
          <a:chOff x="0" y="0"/>
          <a:chExt cx="0" cy="0"/>
        </a:xfrm>
      </p:grpSpPr>
      <p:sp>
        <p:nvSpPr>
          <p:cNvPr id="9" name="Titre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fr-FR" smtClean="0"/>
              <a:t>Cliquez pour modifier le style du titre</a:t>
            </a:r>
            <a:endParaRPr lang="en-US"/>
          </a:p>
        </p:txBody>
      </p:sp>
      <p:sp>
        <p:nvSpPr>
          <p:cNvPr id="17" name="Sous-titr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fr-FR" smtClean="0"/>
              <a:t>Cliquez pour modifier le style des sous-titres du masque</a:t>
            </a:r>
            <a:endParaRPr lang="en-US"/>
          </a:p>
        </p:txBody>
      </p:sp>
      <p:sp>
        <p:nvSpPr>
          <p:cNvPr id="4" name="Espace réservé de la date 29"/>
          <p:cNvSpPr>
            <a:spLocks noGrp="1"/>
          </p:cNvSpPr>
          <p:nvPr>
            <p:ph type="dt" sz="half" idx="10"/>
          </p:nvPr>
        </p:nvSpPr>
        <p:spPr/>
        <p:txBody>
          <a:bodyPr/>
          <a:lstStyle>
            <a:lvl1pPr>
              <a:defRPr/>
            </a:lvl1pPr>
          </a:lstStyle>
          <a:p>
            <a:pPr>
              <a:defRPr/>
            </a:pPr>
            <a:fld id="{91DB72DA-67FF-47D2-B213-C895274FF9D7}" type="datetime1">
              <a:rPr lang="fr-FR"/>
              <a:pPr>
                <a:defRPr/>
              </a:pPr>
              <a:t>06/04/2016</a:t>
            </a:fld>
            <a:endParaRPr lang="fr-FR" dirty="0"/>
          </a:p>
        </p:txBody>
      </p:sp>
      <p:sp>
        <p:nvSpPr>
          <p:cNvPr id="5" name="Espace réservé du pied de page 18"/>
          <p:cNvSpPr>
            <a:spLocks noGrp="1"/>
          </p:cNvSpPr>
          <p:nvPr>
            <p:ph type="ftr" sz="quarter" idx="11"/>
          </p:nvPr>
        </p:nvSpPr>
        <p:spPr/>
        <p:txBody>
          <a:bodyPr/>
          <a:lstStyle>
            <a:lvl1pPr>
              <a:defRPr/>
            </a:lvl1pPr>
          </a:lstStyle>
          <a:p>
            <a:pPr>
              <a:defRPr/>
            </a:pPr>
            <a:r>
              <a:rPr lang="fr-FR" dirty="0"/>
              <a:t>REV. ANDRONICUS</a:t>
            </a:r>
          </a:p>
        </p:txBody>
      </p:sp>
      <p:sp>
        <p:nvSpPr>
          <p:cNvPr id="6" name="Espace réservé du numéro de diapositive 26"/>
          <p:cNvSpPr>
            <a:spLocks noGrp="1"/>
          </p:cNvSpPr>
          <p:nvPr>
            <p:ph type="sldNum" sz="quarter" idx="12"/>
          </p:nvPr>
        </p:nvSpPr>
        <p:spPr/>
        <p:txBody>
          <a:bodyPr/>
          <a:lstStyle>
            <a:lvl1pPr>
              <a:defRPr/>
            </a:lvl1pPr>
          </a:lstStyle>
          <a:p>
            <a:pPr>
              <a:defRPr/>
            </a:pPr>
            <a:fld id="{EE015F96-E60B-4332-9A9C-98B244171E3A}" type="slidenum">
              <a:rPr lang="fr-FR"/>
              <a:pPr>
                <a:defRPr/>
              </a:pPr>
              <a:t>‹N°›</a:t>
            </a:fld>
            <a:endParaRPr lang="fr-FR"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en-US"/>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e la date 9"/>
          <p:cNvSpPr>
            <a:spLocks noGrp="1"/>
          </p:cNvSpPr>
          <p:nvPr>
            <p:ph type="dt" sz="half" idx="10"/>
          </p:nvPr>
        </p:nvSpPr>
        <p:spPr/>
        <p:txBody>
          <a:bodyPr/>
          <a:lstStyle>
            <a:lvl1pPr>
              <a:defRPr/>
            </a:lvl1pPr>
          </a:lstStyle>
          <a:p>
            <a:pPr>
              <a:defRPr/>
            </a:pPr>
            <a:fld id="{E798D658-27D8-4F4B-B02A-F125E0A83443}" type="datetime1">
              <a:rPr lang="fr-FR"/>
              <a:pPr>
                <a:defRPr/>
              </a:pPr>
              <a:t>06/04/2016</a:t>
            </a:fld>
            <a:endParaRPr lang="fr-FR" dirty="0"/>
          </a:p>
        </p:txBody>
      </p:sp>
      <p:sp>
        <p:nvSpPr>
          <p:cNvPr id="5" name="Espace réservé du pied de page 21"/>
          <p:cNvSpPr>
            <a:spLocks noGrp="1"/>
          </p:cNvSpPr>
          <p:nvPr>
            <p:ph type="ftr" sz="quarter" idx="11"/>
          </p:nvPr>
        </p:nvSpPr>
        <p:spPr/>
        <p:txBody>
          <a:bodyPr/>
          <a:lstStyle>
            <a:lvl1pPr>
              <a:defRPr/>
            </a:lvl1pPr>
          </a:lstStyle>
          <a:p>
            <a:pPr>
              <a:defRPr/>
            </a:pPr>
            <a:r>
              <a:rPr lang="fr-FR" dirty="0"/>
              <a:t>REV. ANDRONICUS</a:t>
            </a:r>
          </a:p>
        </p:txBody>
      </p:sp>
      <p:sp>
        <p:nvSpPr>
          <p:cNvPr id="6" name="Espace réservé du numéro de diapositive 17"/>
          <p:cNvSpPr>
            <a:spLocks noGrp="1"/>
          </p:cNvSpPr>
          <p:nvPr>
            <p:ph type="sldNum" sz="quarter" idx="12"/>
          </p:nvPr>
        </p:nvSpPr>
        <p:spPr/>
        <p:txBody>
          <a:bodyPr/>
          <a:lstStyle>
            <a:lvl1pPr>
              <a:defRPr/>
            </a:lvl1pPr>
          </a:lstStyle>
          <a:p>
            <a:pPr>
              <a:defRPr/>
            </a:pPr>
            <a:fld id="{A9A6C0B6-BEE6-4639-AA8F-69518F4B1628}" type="slidenum">
              <a:rPr lang="fr-FR"/>
              <a:pPr>
                <a:defRPr/>
              </a:pPr>
              <a:t>‹N°›</a:t>
            </a:fld>
            <a:endParaRPr lang="fr-F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914401"/>
            <a:ext cx="2057400" cy="5211763"/>
          </a:xfrm>
        </p:spPr>
        <p:txBody>
          <a:bodyPr vert="eaVert"/>
          <a:lstStyle/>
          <a:p>
            <a:r>
              <a:rPr lang="fr-FR" smtClean="0"/>
              <a:t>Cliquez pour modifier le style du titre</a:t>
            </a:r>
            <a:endParaRPr lang="en-US"/>
          </a:p>
        </p:txBody>
      </p:sp>
      <p:sp>
        <p:nvSpPr>
          <p:cNvPr id="3" name="Espace réservé du texte vertical 2"/>
          <p:cNvSpPr>
            <a:spLocks noGrp="1"/>
          </p:cNvSpPr>
          <p:nvPr>
            <p:ph type="body" orient="vert" idx="1"/>
          </p:nvPr>
        </p:nvSpPr>
        <p:spPr>
          <a:xfrm>
            <a:off x="457200" y="914401"/>
            <a:ext cx="6019800" cy="5211763"/>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e la date 9"/>
          <p:cNvSpPr>
            <a:spLocks noGrp="1"/>
          </p:cNvSpPr>
          <p:nvPr>
            <p:ph type="dt" sz="half" idx="10"/>
          </p:nvPr>
        </p:nvSpPr>
        <p:spPr/>
        <p:txBody>
          <a:bodyPr/>
          <a:lstStyle>
            <a:lvl1pPr>
              <a:defRPr/>
            </a:lvl1pPr>
          </a:lstStyle>
          <a:p>
            <a:pPr>
              <a:defRPr/>
            </a:pPr>
            <a:fld id="{101E005E-0529-4937-904E-FE760620197E}" type="datetime1">
              <a:rPr lang="fr-FR"/>
              <a:pPr>
                <a:defRPr/>
              </a:pPr>
              <a:t>06/04/2016</a:t>
            </a:fld>
            <a:endParaRPr lang="fr-FR" dirty="0"/>
          </a:p>
        </p:txBody>
      </p:sp>
      <p:sp>
        <p:nvSpPr>
          <p:cNvPr id="5" name="Espace réservé du pied de page 21"/>
          <p:cNvSpPr>
            <a:spLocks noGrp="1"/>
          </p:cNvSpPr>
          <p:nvPr>
            <p:ph type="ftr" sz="quarter" idx="11"/>
          </p:nvPr>
        </p:nvSpPr>
        <p:spPr/>
        <p:txBody>
          <a:bodyPr/>
          <a:lstStyle>
            <a:lvl1pPr>
              <a:defRPr/>
            </a:lvl1pPr>
          </a:lstStyle>
          <a:p>
            <a:pPr>
              <a:defRPr/>
            </a:pPr>
            <a:r>
              <a:rPr lang="fr-FR" dirty="0"/>
              <a:t>REV. ANDRONICUS</a:t>
            </a:r>
          </a:p>
        </p:txBody>
      </p:sp>
      <p:sp>
        <p:nvSpPr>
          <p:cNvPr id="6" name="Espace réservé du numéro de diapositive 17"/>
          <p:cNvSpPr>
            <a:spLocks noGrp="1"/>
          </p:cNvSpPr>
          <p:nvPr>
            <p:ph type="sldNum" sz="quarter" idx="12"/>
          </p:nvPr>
        </p:nvSpPr>
        <p:spPr/>
        <p:txBody>
          <a:bodyPr/>
          <a:lstStyle>
            <a:lvl1pPr>
              <a:defRPr/>
            </a:lvl1pPr>
          </a:lstStyle>
          <a:p>
            <a:pPr>
              <a:defRPr/>
            </a:pPr>
            <a:fld id="{13D1A165-CEDD-4B07-B383-CF5D5A7B4666}" type="slidenum">
              <a:rPr lang="fr-FR"/>
              <a:pPr>
                <a:defRPr/>
              </a:pPr>
              <a:t>‹N°›</a:t>
            </a:fld>
            <a:endParaRPr lang="fr-F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en-US"/>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e la date 9"/>
          <p:cNvSpPr>
            <a:spLocks noGrp="1"/>
          </p:cNvSpPr>
          <p:nvPr>
            <p:ph type="dt" sz="half" idx="10"/>
          </p:nvPr>
        </p:nvSpPr>
        <p:spPr/>
        <p:txBody>
          <a:bodyPr/>
          <a:lstStyle>
            <a:lvl1pPr>
              <a:defRPr/>
            </a:lvl1pPr>
          </a:lstStyle>
          <a:p>
            <a:pPr>
              <a:defRPr/>
            </a:pPr>
            <a:fld id="{A416DD18-B945-48FA-A898-93401FE3163D}" type="datetime1">
              <a:rPr lang="fr-FR"/>
              <a:pPr>
                <a:defRPr/>
              </a:pPr>
              <a:t>06/04/2016</a:t>
            </a:fld>
            <a:endParaRPr lang="fr-FR" dirty="0"/>
          </a:p>
        </p:txBody>
      </p:sp>
      <p:sp>
        <p:nvSpPr>
          <p:cNvPr id="5" name="Espace réservé du pied de page 21"/>
          <p:cNvSpPr>
            <a:spLocks noGrp="1"/>
          </p:cNvSpPr>
          <p:nvPr>
            <p:ph type="ftr" sz="quarter" idx="11"/>
          </p:nvPr>
        </p:nvSpPr>
        <p:spPr/>
        <p:txBody>
          <a:bodyPr/>
          <a:lstStyle>
            <a:lvl1pPr>
              <a:defRPr/>
            </a:lvl1pPr>
          </a:lstStyle>
          <a:p>
            <a:pPr>
              <a:defRPr/>
            </a:pPr>
            <a:r>
              <a:rPr lang="fr-FR" dirty="0"/>
              <a:t>REV. ANDRONICUS</a:t>
            </a:r>
          </a:p>
        </p:txBody>
      </p:sp>
      <p:sp>
        <p:nvSpPr>
          <p:cNvPr id="6" name="Espace réservé du numéro de diapositive 17"/>
          <p:cNvSpPr>
            <a:spLocks noGrp="1"/>
          </p:cNvSpPr>
          <p:nvPr>
            <p:ph type="sldNum" sz="quarter" idx="12"/>
          </p:nvPr>
        </p:nvSpPr>
        <p:spPr/>
        <p:txBody>
          <a:bodyPr/>
          <a:lstStyle>
            <a:lvl1pPr>
              <a:defRPr/>
            </a:lvl1pPr>
          </a:lstStyle>
          <a:p>
            <a:pPr>
              <a:defRPr/>
            </a:pPr>
            <a:fld id="{09CA6E9A-48DB-4D21-BE18-71F3E5D8EDBC}" type="slidenum">
              <a:rPr lang="fr-FR"/>
              <a:pPr>
                <a:defRPr/>
              </a:pPr>
              <a:t>‹N°›</a:t>
            </a:fld>
            <a:endParaRPr lang="fr-F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Ref idx="1002">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fr-FR" smtClean="0"/>
              <a:t>Cliquez pour modifier le style du titre</a:t>
            </a:r>
            <a:endParaRPr lang="en-US"/>
          </a:p>
        </p:txBody>
      </p:sp>
      <p:sp>
        <p:nvSpPr>
          <p:cNvPr id="3" name="Espace réservé du texte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lvl1pPr>
              <a:defRPr/>
            </a:lvl1pPr>
          </a:lstStyle>
          <a:p>
            <a:pPr>
              <a:defRPr/>
            </a:pPr>
            <a:fld id="{5E9021BA-37C2-45D8-B4FA-C4ACDC12CF10}" type="datetime1">
              <a:rPr lang="fr-FR"/>
              <a:pPr>
                <a:defRPr/>
              </a:pPr>
              <a:t>06/04/2016</a:t>
            </a:fld>
            <a:endParaRPr lang="fr-FR" dirty="0"/>
          </a:p>
        </p:txBody>
      </p:sp>
      <p:sp>
        <p:nvSpPr>
          <p:cNvPr id="5" name="Espace réservé du pied de page 4"/>
          <p:cNvSpPr>
            <a:spLocks noGrp="1"/>
          </p:cNvSpPr>
          <p:nvPr>
            <p:ph type="ftr" sz="quarter" idx="11"/>
          </p:nvPr>
        </p:nvSpPr>
        <p:spPr/>
        <p:txBody>
          <a:bodyPr/>
          <a:lstStyle>
            <a:lvl1pPr>
              <a:defRPr/>
            </a:lvl1pPr>
          </a:lstStyle>
          <a:p>
            <a:pPr>
              <a:defRPr/>
            </a:pPr>
            <a:r>
              <a:rPr lang="fr-FR" dirty="0"/>
              <a:t>REV. ANDRONICUS</a:t>
            </a:r>
          </a:p>
        </p:txBody>
      </p:sp>
      <p:sp>
        <p:nvSpPr>
          <p:cNvPr id="6" name="Espace réservé du numéro de diapositive 5"/>
          <p:cNvSpPr>
            <a:spLocks noGrp="1"/>
          </p:cNvSpPr>
          <p:nvPr>
            <p:ph type="sldNum" sz="quarter" idx="12"/>
          </p:nvPr>
        </p:nvSpPr>
        <p:spPr/>
        <p:txBody>
          <a:bodyPr/>
          <a:lstStyle>
            <a:lvl1pPr>
              <a:defRPr/>
            </a:lvl1pPr>
          </a:lstStyle>
          <a:p>
            <a:pPr>
              <a:defRPr/>
            </a:pPr>
            <a:fld id="{347F8BDF-AC3F-4F57-9401-5D64ABD5F887}" type="slidenum">
              <a:rPr lang="fr-FR"/>
              <a:pPr>
                <a:defRPr/>
              </a:pPr>
              <a:t>‹N°›</a:t>
            </a:fld>
            <a:endParaRPr lang="fr-FR"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a:lstStyle/>
          <a:p>
            <a:r>
              <a:rPr lang="fr-FR" smtClean="0"/>
              <a:t>Cliquez pour modifier le style du titre</a:t>
            </a:r>
            <a:endParaRPr lang="en-US"/>
          </a:p>
        </p:txBody>
      </p:sp>
      <p:sp>
        <p:nvSpPr>
          <p:cNvPr id="3" name="Espace réservé du contenu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u contenu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5" name="Espace réservé de la date 9"/>
          <p:cNvSpPr>
            <a:spLocks noGrp="1"/>
          </p:cNvSpPr>
          <p:nvPr>
            <p:ph type="dt" sz="half" idx="10"/>
          </p:nvPr>
        </p:nvSpPr>
        <p:spPr/>
        <p:txBody>
          <a:bodyPr/>
          <a:lstStyle>
            <a:lvl1pPr>
              <a:defRPr/>
            </a:lvl1pPr>
          </a:lstStyle>
          <a:p>
            <a:pPr>
              <a:defRPr/>
            </a:pPr>
            <a:fld id="{0B1C66DB-4DA9-47C5-8111-3873194E91AE}" type="datetime1">
              <a:rPr lang="fr-FR"/>
              <a:pPr>
                <a:defRPr/>
              </a:pPr>
              <a:t>06/04/2016</a:t>
            </a:fld>
            <a:endParaRPr lang="fr-FR" dirty="0"/>
          </a:p>
        </p:txBody>
      </p:sp>
      <p:sp>
        <p:nvSpPr>
          <p:cNvPr id="6" name="Espace réservé du pied de page 21"/>
          <p:cNvSpPr>
            <a:spLocks noGrp="1"/>
          </p:cNvSpPr>
          <p:nvPr>
            <p:ph type="ftr" sz="quarter" idx="11"/>
          </p:nvPr>
        </p:nvSpPr>
        <p:spPr/>
        <p:txBody>
          <a:bodyPr/>
          <a:lstStyle>
            <a:lvl1pPr>
              <a:defRPr/>
            </a:lvl1pPr>
          </a:lstStyle>
          <a:p>
            <a:pPr>
              <a:defRPr/>
            </a:pPr>
            <a:r>
              <a:rPr lang="fr-FR" dirty="0"/>
              <a:t>REV. ANDRONICUS</a:t>
            </a:r>
          </a:p>
        </p:txBody>
      </p:sp>
      <p:sp>
        <p:nvSpPr>
          <p:cNvPr id="7" name="Espace réservé du numéro de diapositive 17"/>
          <p:cNvSpPr>
            <a:spLocks noGrp="1"/>
          </p:cNvSpPr>
          <p:nvPr>
            <p:ph type="sldNum" sz="quarter" idx="12"/>
          </p:nvPr>
        </p:nvSpPr>
        <p:spPr/>
        <p:txBody>
          <a:bodyPr/>
          <a:lstStyle>
            <a:lvl1pPr>
              <a:defRPr/>
            </a:lvl1pPr>
          </a:lstStyle>
          <a:p>
            <a:pPr>
              <a:defRPr/>
            </a:pPr>
            <a:fld id="{67D841E7-EB6C-4BBB-993C-B795FBA1E1BF}" type="slidenum">
              <a:rPr lang="fr-FR"/>
              <a:pPr>
                <a:defRPr/>
              </a:pPr>
              <a:t>‹N°›</a:t>
            </a:fld>
            <a:endParaRPr lang="fr-F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a:lstStyle>
            <a:lvl1pPr>
              <a:defRPr/>
            </a:lvl1pPr>
          </a:lstStyle>
          <a:p>
            <a:r>
              <a:rPr lang="fr-FR" smtClean="0"/>
              <a:t>Cliquez pour modifier le style du titre</a:t>
            </a:r>
            <a:endParaRPr lang="en-US"/>
          </a:p>
        </p:txBody>
      </p:sp>
      <p:sp>
        <p:nvSpPr>
          <p:cNvPr id="3" name="Espace réservé du texte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fr-FR" smtClean="0"/>
              <a:t>Cliquez pour modifier les styles du texte du masque</a:t>
            </a:r>
          </a:p>
        </p:txBody>
      </p:sp>
      <p:sp>
        <p:nvSpPr>
          <p:cNvPr id="4" name="Espace réservé du texte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fr-FR" smtClean="0"/>
              <a:t>Cliquez pour modifier les styles du texte du masque</a:t>
            </a:r>
          </a:p>
        </p:txBody>
      </p:sp>
      <p:sp>
        <p:nvSpPr>
          <p:cNvPr id="5" name="Espace réservé du contenu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6" name="Espace réservé du contenu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7" name="Espace réservé de la date 9"/>
          <p:cNvSpPr>
            <a:spLocks noGrp="1"/>
          </p:cNvSpPr>
          <p:nvPr>
            <p:ph type="dt" sz="half" idx="10"/>
          </p:nvPr>
        </p:nvSpPr>
        <p:spPr/>
        <p:txBody>
          <a:bodyPr/>
          <a:lstStyle>
            <a:lvl1pPr>
              <a:defRPr/>
            </a:lvl1pPr>
          </a:lstStyle>
          <a:p>
            <a:pPr>
              <a:defRPr/>
            </a:pPr>
            <a:fld id="{C4C63515-D3CC-42AD-9DD9-0A60AA7E3EF8}" type="datetime1">
              <a:rPr lang="fr-FR"/>
              <a:pPr>
                <a:defRPr/>
              </a:pPr>
              <a:t>06/04/2016</a:t>
            </a:fld>
            <a:endParaRPr lang="fr-FR" dirty="0"/>
          </a:p>
        </p:txBody>
      </p:sp>
      <p:sp>
        <p:nvSpPr>
          <p:cNvPr id="8" name="Espace réservé du pied de page 21"/>
          <p:cNvSpPr>
            <a:spLocks noGrp="1"/>
          </p:cNvSpPr>
          <p:nvPr>
            <p:ph type="ftr" sz="quarter" idx="11"/>
          </p:nvPr>
        </p:nvSpPr>
        <p:spPr/>
        <p:txBody>
          <a:bodyPr/>
          <a:lstStyle>
            <a:lvl1pPr>
              <a:defRPr/>
            </a:lvl1pPr>
          </a:lstStyle>
          <a:p>
            <a:pPr>
              <a:defRPr/>
            </a:pPr>
            <a:r>
              <a:rPr lang="fr-FR" dirty="0"/>
              <a:t>REV. ANDRONICUS</a:t>
            </a:r>
          </a:p>
        </p:txBody>
      </p:sp>
      <p:sp>
        <p:nvSpPr>
          <p:cNvPr id="9" name="Espace réservé du numéro de diapositive 17"/>
          <p:cNvSpPr>
            <a:spLocks noGrp="1"/>
          </p:cNvSpPr>
          <p:nvPr>
            <p:ph type="sldNum" sz="quarter" idx="12"/>
          </p:nvPr>
        </p:nvSpPr>
        <p:spPr/>
        <p:txBody>
          <a:bodyPr/>
          <a:lstStyle>
            <a:lvl1pPr>
              <a:defRPr/>
            </a:lvl1pPr>
          </a:lstStyle>
          <a:p>
            <a:pPr>
              <a:defRPr/>
            </a:pPr>
            <a:fld id="{14D35C63-8667-41A4-A4B4-DB8C04B93B51}" type="slidenum">
              <a:rPr lang="fr-FR"/>
              <a:pPr>
                <a:defRPr/>
              </a:pPr>
              <a:t>‹N°›</a:t>
            </a:fld>
            <a:endParaRPr lang="fr-F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fr-FR" smtClean="0"/>
              <a:t>Cliquez pour modifier le style du titre</a:t>
            </a:r>
            <a:endParaRPr lang="en-US"/>
          </a:p>
        </p:txBody>
      </p:sp>
      <p:sp>
        <p:nvSpPr>
          <p:cNvPr id="3" name="Espace réservé de la date 9"/>
          <p:cNvSpPr>
            <a:spLocks noGrp="1"/>
          </p:cNvSpPr>
          <p:nvPr>
            <p:ph type="dt" sz="half" idx="10"/>
          </p:nvPr>
        </p:nvSpPr>
        <p:spPr/>
        <p:txBody>
          <a:bodyPr/>
          <a:lstStyle>
            <a:lvl1pPr>
              <a:defRPr/>
            </a:lvl1pPr>
          </a:lstStyle>
          <a:p>
            <a:pPr>
              <a:defRPr/>
            </a:pPr>
            <a:fld id="{15FF616A-5A0A-4F77-9446-55D2E06F3BC5}" type="datetime1">
              <a:rPr lang="fr-FR"/>
              <a:pPr>
                <a:defRPr/>
              </a:pPr>
              <a:t>06/04/2016</a:t>
            </a:fld>
            <a:endParaRPr lang="fr-FR" dirty="0"/>
          </a:p>
        </p:txBody>
      </p:sp>
      <p:sp>
        <p:nvSpPr>
          <p:cNvPr id="4" name="Espace réservé du pied de page 21"/>
          <p:cNvSpPr>
            <a:spLocks noGrp="1"/>
          </p:cNvSpPr>
          <p:nvPr>
            <p:ph type="ftr" sz="quarter" idx="11"/>
          </p:nvPr>
        </p:nvSpPr>
        <p:spPr/>
        <p:txBody>
          <a:bodyPr/>
          <a:lstStyle>
            <a:lvl1pPr>
              <a:defRPr/>
            </a:lvl1pPr>
          </a:lstStyle>
          <a:p>
            <a:pPr>
              <a:defRPr/>
            </a:pPr>
            <a:r>
              <a:rPr lang="fr-FR" dirty="0"/>
              <a:t>REV. ANDRONICUS</a:t>
            </a:r>
          </a:p>
        </p:txBody>
      </p:sp>
      <p:sp>
        <p:nvSpPr>
          <p:cNvPr id="5" name="Espace réservé du numéro de diapositive 17"/>
          <p:cNvSpPr>
            <a:spLocks noGrp="1"/>
          </p:cNvSpPr>
          <p:nvPr>
            <p:ph type="sldNum" sz="quarter" idx="12"/>
          </p:nvPr>
        </p:nvSpPr>
        <p:spPr/>
        <p:txBody>
          <a:bodyPr/>
          <a:lstStyle>
            <a:lvl1pPr>
              <a:defRPr/>
            </a:lvl1pPr>
          </a:lstStyle>
          <a:p>
            <a:pPr>
              <a:defRPr/>
            </a:pPr>
            <a:fld id="{72649AC9-D33F-4DDD-8C3F-5FB107B90B8E}" type="slidenum">
              <a:rPr lang="fr-FR"/>
              <a:pPr>
                <a:defRPr/>
              </a:pPr>
              <a:t>‹N°›</a:t>
            </a:fld>
            <a:endParaRPr lang="fr-F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9"/>
          <p:cNvSpPr>
            <a:spLocks noGrp="1"/>
          </p:cNvSpPr>
          <p:nvPr>
            <p:ph type="dt" sz="half" idx="10"/>
          </p:nvPr>
        </p:nvSpPr>
        <p:spPr/>
        <p:txBody>
          <a:bodyPr/>
          <a:lstStyle>
            <a:lvl1pPr>
              <a:defRPr/>
            </a:lvl1pPr>
          </a:lstStyle>
          <a:p>
            <a:pPr>
              <a:defRPr/>
            </a:pPr>
            <a:fld id="{9E095647-CBC1-469F-95B1-1807FAEA3B91}" type="datetime1">
              <a:rPr lang="fr-FR"/>
              <a:pPr>
                <a:defRPr/>
              </a:pPr>
              <a:t>06/04/2016</a:t>
            </a:fld>
            <a:endParaRPr lang="fr-FR" dirty="0"/>
          </a:p>
        </p:txBody>
      </p:sp>
      <p:sp>
        <p:nvSpPr>
          <p:cNvPr id="3" name="Espace réservé du pied de page 21"/>
          <p:cNvSpPr>
            <a:spLocks noGrp="1"/>
          </p:cNvSpPr>
          <p:nvPr>
            <p:ph type="ftr" sz="quarter" idx="11"/>
          </p:nvPr>
        </p:nvSpPr>
        <p:spPr/>
        <p:txBody>
          <a:bodyPr/>
          <a:lstStyle>
            <a:lvl1pPr>
              <a:defRPr/>
            </a:lvl1pPr>
          </a:lstStyle>
          <a:p>
            <a:pPr>
              <a:defRPr/>
            </a:pPr>
            <a:r>
              <a:rPr lang="fr-FR" dirty="0"/>
              <a:t>REV. ANDRONICUS</a:t>
            </a:r>
          </a:p>
        </p:txBody>
      </p:sp>
      <p:sp>
        <p:nvSpPr>
          <p:cNvPr id="4" name="Espace réservé du numéro de diapositive 17"/>
          <p:cNvSpPr>
            <a:spLocks noGrp="1"/>
          </p:cNvSpPr>
          <p:nvPr>
            <p:ph type="sldNum" sz="quarter" idx="12"/>
          </p:nvPr>
        </p:nvSpPr>
        <p:spPr/>
        <p:txBody>
          <a:bodyPr/>
          <a:lstStyle>
            <a:lvl1pPr>
              <a:defRPr/>
            </a:lvl1pPr>
          </a:lstStyle>
          <a:p>
            <a:pPr>
              <a:defRPr/>
            </a:pPr>
            <a:fld id="{781981DD-65A6-41B3-9360-F4123E8F3DCA}" type="slidenum">
              <a:rPr lang="fr-FR"/>
              <a:pPr>
                <a:defRPr/>
              </a:pPr>
              <a:t>‹N°›</a:t>
            </a:fld>
            <a:endParaRPr lang="fr-F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fr-FR" smtClean="0"/>
              <a:t>Cliquez pour modifier le style du titre</a:t>
            </a:r>
            <a:endParaRPr lang="en-US"/>
          </a:p>
        </p:txBody>
      </p:sp>
      <p:sp>
        <p:nvSpPr>
          <p:cNvPr id="3" name="Espace réservé du texte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fr-FR" smtClean="0"/>
              <a:t>Cliquez pour modifier les styles du texte du masque</a:t>
            </a:r>
          </a:p>
        </p:txBody>
      </p:sp>
      <p:sp>
        <p:nvSpPr>
          <p:cNvPr id="4" name="Espace réservé du contenu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5" name="Espace réservé de la date 9"/>
          <p:cNvSpPr>
            <a:spLocks noGrp="1"/>
          </p:cNvSpPr>
          <p:nvPr>
            <p:ph type="dt" sz="half" idx="10"/>
          </p:nvPr>
        </p:nvSpPr>
        <p:spPr/>
        <p:txBody>
          <a:bodyPr/>
          <a:lstStyle>
            <a:lvl1pPr>
              <a:defRPr/>
            </a:lvl1pPr>
          </a:lstStyle>
          <a:p>
            <a:pPr>
              <a:defRPr/>
            </a:pPr>
            <a:fld id="{21F95325-7EEB-41E8-B728-0D39A968652C}" type="datetime1">
              <a:rPr lang="fr-FR"/>
              <a:pPr>
                <a:defRPr/>
              </a:pPr>
              <a:t>06/04/2016</a:t>
            </a:fld>
            <a:endParaRPr lang="fr-FR" dirty="0"/>
          </a:p>
        </p:txBody>
      </p:sp>
      <p:sp>
        <p:nvSpPr>
          <p:cNvPr id="6" name="Espace réservé du pied de page 21"/>
          <p:cNvSpPr>
            <a:spLocks noGrp="1"/>
          </p:cNvSpPr>
          <p:nvPr>
            <p:ph type="ftr" sz="quarter" idx="11"/>
          </p:nvPr>
        </p:nvSpPr>
        <p:spPr/>
        <p:txBody>
          <a:bodyPr/>
          <a:lstStyle>
            <a:lvl1pPr>
              <a:defRPr/>
            </a:lvl1pPr>
          </a:lstStyle>
          <a:p>
            <a:pPr>
              <a:defRPr/>
            </a:pPr>
            <a:r>
              <a:rPr lang="fr-FR" dirty="0"/>
              <a:t>REV. ANDRONICUS</a:t>
            </a:r>
          </a:p>
        </p:txBody>
      </p:sp>
      <p:sp>
        <p:nvSpPr>
          <p:cNvPr id="7" name="Espace réservé du numéro de diapositive 17"/>
          <p:cNvSpPr>
            <a:spLocks noGrp="1"/>
          </p:cNvSpPr>
          <p:nvPr>
            <p:ph type="sldNum" sz="quarter" idx="12"/>
          </p:nvPr>
        </p:nvSpPr>
        <p:spPr/>
        <p:txBody>
          <a:bodyPr/>
          <a:lstStyle>
            <a:lvl1pPr>
              <a:defRPr/>
            </a:lvl1pPr>
          </a:lstStyle>
          <a:p>
            <a:pPr>
              <a:defRPr/>
            </a:pPr>
            <a:fld id="{463B3FAB-81B1-40C6-9217-50CDDCE0D170}" type="slidenum">
              <a:rPr lang="fr-FR"/>
              <a:pPr>
                <a:defRPr/>
              </a:pPr>
              <a:t>‹N°›</a:t>
            </a:fld>
            <a:endParaRPr lang="fr-F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5" name="Rogner et arrondir un rectangle à un seul coin 4"/>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6" name="Triangle rectangle 5"/>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7" name="Forme libre 6"/>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8" name="Forme libre 7"/>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2" name="Titre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fr-FR" smtClean="0"/>
              <a:t>Cliquez pour modifier le style du titre</a:t>
            </a:r>
            <a:endParaRPr lang="en-US"/>
          </a:p>
        </p:txBody>
      </p:sp>
      <p:sp>
        <p:nvSpPr>
          <p:cNvPr id="4" name="Espace réservé du texte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fr-FR" smtClean="0"/>
              <a:t>Cliquez pour modifier les styles du texte du masque</a:t>
            </a:r>
          </a:p>
        </p:txBody>
      </p:sp>
      <p:sp>
        <p:nvSpPr>
          <p:cNvPr id="3" name="Espace réservé pour une image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fr-FR" noProof="0" dirty="0" smtClean="0"/>
              <a:t>Cliquez sur l'icône pour ajouter une image</a:t>
            </a:r>
            <a:endParaRPr lang="en-US" noProof="0" dirty="0"/>
          </a:p>
        </p:txBody>
      </p:sp>
      <p:sp>
        <p:nvSpPr>
          <p:cNvPr id="9" name="Espace réservé de la date 4"/>
          <p:cNvSpPr>
            <a:spLocks noGrp="1"/>
          </p:cNvSpPr>
          <p:nvPr>
            <p:ph type="dt" sz="half" idx="10"/>
          </p:nvPr>
        </p:nvSpPr>
        <p:spPr/>
        <p:txBody>
          <a:bodyPr/>
          <a:lstStyle>
            <a:lvl1pPr>
              <a:defRPr/>
            </a:lvl1pPr>
          </a:lstStyle>
          <a:p>
            <a:pPr>
              <a:defRPr/>
            </a:pPr>
            <a:fld id="{6E48C831-608C-4FEE-A5BA-0151C8EBC448}" type="datetime1">
              <a:rPr lang="fr-FR"/>
              <a:pPr>
                <a:defRPr/>
              </a:pPr>
              <a:t>06/04/2016</a:t>
            </a:fld>
            <a:endParaRPr lang="fr-FR" dirty="0"/>
          </a:p>
        </p:txBody>
      </p:sp>
      <p:sp>
        <p:nvSpPr>
          <p:cNvPr id="10" name="Espace réservé du pied de page 5"/>
          <p:cNvSpPr>
            <a:spLocks noGrp="1"/>
          </p:cNvSpPr>
          <p:nvPr>
            <p:ph type="ftr" sz="quarter" idx="11"/>
          </p:nvPr>
        </p:nvSpPr>
        <p:spPr/>
        <p:txBody>
          <a:bodyPr/>
          <a:lstStyle>
            <a:lvl1pPr>
              <a:defRPr/>
            </a:lvl1pPr>
          </a:lstStyle>
          <a:p>
            <a:pPr>
              <a:defRPr/>
            </a:pPr>
            <a:r>
              <a:rPr lang="fr-FR" dirty="0"/>
              <a:t>REV. ANDRONICUS</a:t>
            </a:r>
          </a:p>
        </p:txBody>
      </p:sp>
      <p:sp>
        <p:nvSpPr>
          <p:cNvPr id="11" name="Espace réservé du numéro de diapositive 6"/>
          <p:cNvSpPr>
            <a:spLocks noGrp="1"/>
          </p:cNvSpPr>
          <p:nvPr>
            <p:ph type="sldNum" sz="quarter" idx="12"/>
          </p:nvPr>
        </p:nvSpPr>
        <p:spPr>
          <a:xfrm>
            <a:off x="8077200" y="6356350"/>
            <a:ext cx="609600" cy="365125"/>
          </a:xfrm>
        </p:spPr>
        <p:txBody>
          <a:bodyPr/>
          <a:lstStyle>
            <a:lvl1pPr>
              <a:defRPr/>
            </a:lvl1pPr>
          </a:lstStyle>
          <a:p>
            <a:pPr>
              <a:defRPr/>
            </a:pPr>
            <a:fld id="{9B73D72B-4461-4954-86B2-6AC1E298EFD0}" type="slidenum">
              <a:rPr lang="fr-FR"/>
              <a:pPr>
                <a:defRPr/>
              </a:pPr>
              <a:t>‹N°›</a:t>
            </a:fld>
            <a:endParaRPr lang="fr-F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orme libre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8" name="Forme libre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1028" name="Espace réservé du titre 8"/>
          <p:cNvSpPr>
            <a:spLocks noGrp="1"/>
          </p:cNvSpPr>
          <p:nvPr>
            <p:ph type="title"/>
          </p:nvPr>
        </p:nvSpPr>
        <p:spPr bwMode="auto">
          <a:xfrm>
            <a:off x="457200" y="704850"/>
            <a:ext cx="8229600" cy="11430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fr-FR" smtClean="0"/>
              <a:t>Cliquez pour modifier le style du titre</a:t>
            </a:r>
            <a:endParaRPr lang="en-US" smtClean="0"/>
          </a:p>
        </p:txBody>
      </p:sp>
      <p:sp>
        <p:nvSpPr>
          <p:cNvPr id="1029" name="Espace réservé du texte 29"/>
          <p:cNvSpPr>
            <a:spLocks noGrp="1"/>
          </p:cNvSpPr>
          <p:nvPr>
            <p:ph type="body" idx="1"/>
          </p:nvPr>
        </p:nvSpPr>
        <p:spPr bwMode="auto">
          <a:xfrm>
            <a:off x="457200" y="1935163"/>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smtClean="0"/>
          </a:p>
        </p:txBody>
      </p:sp>
      <p:sp>
        <p:nvSpPr>
          <p:cNvPr id="10" name="Espace réservé de la date 9"/>
          <p:cNvSpPr>
            <a:spLocks noGrp="1"/>
          </p:cNvSpPr>
          <p:nvPr>
            <p:ph type="dt" sz="half" idx="2"/>
          </p:nvPr>
        </p:nvSpPr>
        <p:spPr>
          <a:xfrm>
            <a:off x="457200" y="6356350"/>
            <a:ext cx="2133600" cy="365125"/>
          </a:xfrm>
          <a:prstGeom prst="rect">
            <a:avLst/>
          </a:prstGeom>
        </p:spPr>
        <p:txBody>
          <a:bodyPr vert="horz" lIns="0" tIns="0" rIns="0" bIns="0" anchor="b"/>
          <a:lstStyle>
            <a:lvl1pPr algn="l" eaLnBrk="1" fontAlgn="auto" latinLnBrk="0" hangingPunct="1">
              <a:spcBef>
                <a:spcPts val="0"/>
              </a:spcBef>
              <a:spcAft>
                <a:spcPts val="0"/>
              </a:spcAft>
              <a:defRPr kumimoji="0" sz="1200" smtClean="0">
                <a:solidFill>
                  <a:schemeClr val="tx2">
                    <a:shade val="90000"/>
                  </a:schemeClr>
                </a:solidFill>
                <a:latin typeface="+mn-lt"/>
                <a:cs typeface="+mn-cs"/>
              </a:defRPr>
            </a:lvl1pPr>
          </a:lstStyle>
          <a:p>
            <a:pPr>
              <a:defRPr/>
            </a:pPr>
            <a:fld id="{4CE5A97E-162E-4C6B-BD27-4C53E161DA53}" type="datetime1">
              <a:rPr lang="fr-FR"/>
              <a:pPr>
                <a:defRPr/>
              </a:pPr>
              <a:t>06/04/2016</a:t>
            </a:fld>
            <a:endParaRPr lang="fr-FR" dirty="0"/>
          </a:p>
        </p:txBody>
      </p:sp>
      <p:sp>
        <p:nvSpPr>
          <p:cNvPr id="22" name="Espace réservé du pied de page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fontAlgn="auto" latinLnBrk="0" hangingPunct="1">
              <a:spcBef>
                <a:spcPts val="0"/>
              </a:spcBef>
              <a:spcAft>
                <a:spcPts val="0"/>
              </a:spcAft>
              <a:defRPr kumimoji="0" sz="1200" smtClean="0">
                <a:solidFill>
                  <a:schemeClr val="tx2">
                    <a:shade val="90000"/>
                  </a:schemeClr>
                </a:solidFill>
                <a:latin typeface="+mn-lt"/>
                <a:cs typeface="+mn-cs"/>
              </a:defRPr>
            </a:lvl1pPr>
          </a:lstStyle>
          <a:p>
            <a:pPr>
              <a:defRPr/>
            </a:pPr>
            <a:r>
              <a:rPr lang="fr-FR" dirty="0"/>
              <a:t>REV. ANDRONICUS</a:t>
            </a:r>
          </a:p>
        </p:txBody>
      </p:sp>
      <p:sp>
        <p:nvSpPr>
          <p:cNvPr id="18" name="Espace réservé du numéro de diapositive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fontAlgn="auto" latinLnBrk="0" hangingPunct="1">
              <a:spcBef>
                <a:spcPts val="0"/>
              </a:spcBef>
              <a:spcAft>
                <a:spcPts val="0"/>
              </a:spcAft>
              <a:defRPr kumimoji="0" sz="1200" smtClean="0">
                <a:solidFill>
                  <a:schemeClr val="tx2">
                    <a:shade val="90000"/>
                  </a:schemeClr>
                </a:solidFill>
                <a:latin typeface="+mn-lt"/>
                <a:cs typeface="+mn-cs"/>
              </a:defRPr>
            </a:lvl1pPr>
          </a:lstStyle>
          <a:p>
            <a:pPr>
              <a:defRPr/>
            </a:pPr>
            <a:fld id="{B6F744D5-6498-477B-A8FB-6DAA6BD344AC}" type="slidenum">
              <a:rPr lang="fr-FR"/>
              <a:pPr>
                <a:defRPr/>
              </a:pPr>
              <a:t>‹N°›</a:t>
            </a:fld>
            <a:endParaRPr lang="fr-FR" dirty="0"/>
          </a:p>
        </p:txBody>
      </p:sp>
      <p:grpSp>
        <p:nvGrpSpPr>
          <p:cNvPr id="1033" name="Groupe 1"/>
          <p:cNvGrpSpPr>
            <a:grpSpLocks/>
          </p:cNvGrpSpPr>
          <p:nvPr/>
        </p:nvGrpSpPr>
        <p:grpSpPr bwMode="auto">
          <a:xfrm>
            <a:off x="-19050" y="203200"/>
            <a:ext cx="9180513" cy="647700"/>
            <a:chOff x="-19045" y="216550"/>
            <a:chExt cx="9180548" cy="649224"/>
          </a:xfrm>
        </p:grpSpPr>
        <p:sp>
          <p:nvSpPr>
            <p:cNvPr id="12" name="Forme libre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13" name="Forme libre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grpSp>
    </p:spTree>
  </p:cSld>
  <p:clrMap bg1="lt1" tx1="dk1" bg2="lt2" tx2="dk2" accent1="accent1" accent2="accent2" accent3="accent3" accent4="accent4" accent5="accent5" accent6="accent6" hlink="hlink" folHlink="folHlink"/>
  <p:sldLayoutIdLst>
    <p:sldLayoutId id="2147483683" r:id="rId1"/>
    <p:sldLayoutId id="2147483675" r:id="rId2"/>
    <p:sldLayoutId id="2147483684" r:id="rId3"/>
    <p:sldLayoutId id="2147483676" r:id="rId4"/>
    <p:sldLayoutId id="2147483677" r:id="rId5"/>
    <p:sldLayoutId id="2147483678" r:id="rId6"/>
    <p:sldLayoutId id="2147483679" r:id="rId7"/>
    <p:sldLayoutId id="2147483680" r:id="rId8"/>
    <p:sldLayoutId id="2147483685" r:id="rId9"/>
    <p:sldLayoutId id="2147483681" r:id="rId10"/>
    <p:sldLayoutId id="2147483682" r:id="rId11"/>
  </p:sldLayoutIdLst>
  <p:hf sldNum="0" hdr="0" dt="0"/>
  <p:txStyles>
    <p:titleStyle>
      <a:lvl1pPr algn="l" rtl="0" fontAlgn="base">
        <a:spcBef>
          <a:spcPct val="0"/>
        </a:spcBef>
        <a:spcAft>
          <a:spcPct val="0"/>
        </a:spcAft>
        <a:defRPr sz="5000" kern="1200">
          <a:solidFill>
            <a:schemeClr val="tx2"/>
          </a:solidFill>
          <a:latin typeface="+mj-lt"/>
          <a:ea typeface="+mj-ea"/>
          <a:cs typeface="+mj-cs"/>
        </a:defRPr>
      </a:lvl1pPr>
      <a:lvl2pPr algn="l" rtl="0" fontAlgn="base">
        <a:spcBef>
          <a:spcPct val="0"/>
        </a:spcBef>
        <a:spcAft>
          <a:spcPct val="0"/>
        </a:spcAft>
        <a:defRPr sz="5000">
          <a:solidFill>
            <a:schemeClr val="tx2"/>
          </a:solidFill>
          <a:latin typeface="Calibri" pitchFamily="34" charset="0"/>
        </a:defRPr>
      </a:lvl2pPr>
      <a:lvl3pPr algn="l" rtl="0" fontAlgn="base">
        <a:spcBef>
          <a:spcPct val="0"/>
        </a:spcBef>
        <a:spcAft>
          <a:spcPct val="0"/>
        </a:spcAft>
        <a:defRPr sz="5000">
          <a:solidFill>
            <a:schemeClr val="tx2"/>
          </a:solidFill>
          <a:latin typeface="Calibri" pitchFamily="34" charset="0"/>
        </a:defRPr>
      </a:lvl3pPr>
      <a:lvl4pPr algn="l" rtl="0" fontAlgn="base">
        <a:spcBef>
          <a:spcPct val="0"/>
        </a:spcBef>
        <a:spcAft>
          <a:spcPct val="0"/>
        </a:spcAft>
        <a:defRPr sz="5000">
          <a:solidFill>
            <a:schemeClr val="tx2"/>
          </a:solidFill>
          <a:latin typeface="Calibri" pitchFamily="34" charset="0"/>
        </a:defRPr>
      </a:lvl4pPr>
      <a:lvl5pPr algn="l" rtl="0" fontAlgn="base">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fontAlgn="base">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fontAlgn="base">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fontAlgn="base">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fontAlgn="base">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fontAlgn="base">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Espace réservé du contenu 2"/>
          <p:cNvSpPr>
            <a:spLocks noGrp="1"/>
          </p:cNvSpPr>
          <p:nvPr>
            <p:ph idx="1"/>
          </p:nvPr>
        </p:nvSpPr>
        <p:spPr>
          <a:xfrm>
            <a:off x="457200" y="571500"/>
            <a:ext cx="8229600" cy="5753100"/>
          </a:xfrm>
        </p:spPr>
        <p:txBody>
          <a:bodyPr/>
          <a:lstStyle/>
          <a:p>
            <a:pPr algn="just">
              <a:buNone/>
            </a:pPr>
            <a:endParaRPr lang="fr-FR" sz="2400" b="1" u="sng" dirty="0" smtClean="0"/>
          </a:p>
          <a:p>
            <a:pPr algn="just">
              <a:buNone/>
            </a:pPr>
            <a:r>
              <a:rPr lang="fr-FR" sz="5400" b="1" u="sng" dirty="0" smtClean="0">
                <a:solidFill>
                  <a:srgbClr val="0070C0"/>
                </a:solidFill>
              </a:rPr>
              <a:t>MARIAGE ET DIVORCE</a:t>
            </a:r>
          </a:p>
          <a:p>
            <a:pPr algn="ctr">
              <a:buNone/>
            </a:pPr>
            <a:endParaRPr lang="fr-FR" sz="2400" b="1" u="sng" dirty="0" smtClean="0">
              <a:solidFill>
                <a:srgbClr val="00B0F0"/>
              </a:solidFill>
            </a:endParaRPr>
          </a:p>
          <a:p>
            <a:pPr algn="ctr">
              <a:buNone/>
            </a:pPr>
            <a:r>
              <a:rPr lang="fr-FR" sz="2400" b="1" u="sng" dirty="0" smtClean="0">
                <a:solidFill>
                  <a:srgbClr val="00B0F0"/>
                </a:solidFill>
              </a:rPr>
              <a:t>MATTHIEU 19:1-8</a:t>
            </a:r>
          </a:p>
          <a:p>
            <a:pPr algn="ctr">
              <a:buNone/>
            </a:pPr>
            <a:r>
              <a:rPr lang="fr-FR" sz="2400" b="1" u="sng" dirty="0" smtClean="0">
                <a:solidFill>
                  <a:srgbClr val="00B0F0"/>
                </a:solidFill>
              </a:rPr>
              <a:t>HÉBREUX 13:4</a:t>
            </a:r>
          </a:p>
          <a:p>
            <a:pPr algn="ctr">
              <a:buNone/>
            </a:pPr>
            <a:endParaRPr lang="fr-FR" sz="2400" b="1" u="sng" dirty="0" smtClean="0">
              <a:solidFill>
                <a:srgbClr val="00B0F0"/>
              </a:solidFill>
            </a:endParaRPr>
          </a:p>
          <a:p>
            <a:pPr algn="ctr">
              <a:buNone/>
            </a:pPr>
            <a:r>
              <a:rPr lang="fr-FR" sz="5400" b="1" u="sng" dirty="0" smtClean="0">
                <a:solidFill>
                  <a:srgbClr val="FF0000"/>
                </a:solidFill>
              </a:rPr>
              <a:t>2</a:t>
            </a:r>
            <a:r>
              <a:rPr lang="fr-FR" sz="5400" b="1" u="sng" dirty="0" smtClean="0">
                <a:solidFill>
                  <a:srgbClr val="FF0000"/>
                </a:solidFill>
              </a:rPr>
              <a:t>- Les étapes du mariage</a:t>
            </a:r>
            <a:endParaRPr lang="fr-FR" sz="5400" b="1" u="sng" dirty="0" smtClean="0">
              <a:solidFill>
                <a:srgbClr val="FF0000"/>
              </a:solidFill>
            </a:endParaRPr>
          </a:p>
          <a:p>
            <a:pPr algn="just">
              <a:buNone/>
            </a:pPr>
            <a:endParaRPr lang="fr-FR" sz="5400" b="1" u="sng" dirty="0" smtClean="0">
              <a:solidFill>
                <a:srgbClr val="00B0F0"/>
              </a:solidFill>
            </a:endParaRPr>
          </a:p>
          <a:p>
            <a:pPr algn="just">
              <a:buNone/>
            </a:pPr>
            <a:endParaRPr lang="fr-FR" sz="5400" b="1" u="sng" dirty="0" smtClean="0">
              <a:solidFill>
                <a:srgbClr val="0070C0"/>
              </a:solidFill>
            </a:endParaRPr>
          </a:p>
          <a:p>
            <a:pPr algn="just">
              <a:buNone/>
            </a:pPr>
            <a:endParaRPr lang="fr-FR" sz="4400" u="sng" dirty="0" smtClean="0">
              <a:solidFill>
                <a:srgbClr val="00B0F0"/>
              </a:solidFill>
            </a:endParaRPr>
          </a:p>
        </p:txBody>
      </p:sp>
      <p:sp>
        <p:nvSpPr>
          <p:cNvPr id="4" name="Espace réservé du pied de page 3"/>
          <p:cNvSpPr>
            <a:spLocks noGrp="1"/>
          </p:cNvSpPr>
          <p:nvPr>
            <p:ph type="ftr" sz="quarter" idx="11"/>
          </p:nvPr>
        </p:nvSpPr>
        <p:spPr>
          <a:xfrm>
            <a:off x="2667000" y="6356350"/>
            <a:ext cx="5191148" cy="365125"/>
          </a:xfrm>
        </p:spPr>
        <p:txBody>
          <a:bodyPr/>
          <a:lstStyle/>
          <a:p>
            <a:pPr algn="ctr">
              <a:defRPr/>
            </a:pPr>
            <a:r>
              <a:rPr lang="fr-FR" sz="800" dirty="0" smtClean="0"/>
              <a:t>MARIAGE ET DIVORCE- GGM – AVRIL 2016</a:t>
            </a:r>
            <a:endParaRPr lang="fr-FR" sz="800" dirty="0"/>
          </a:p>
        </p:txBody>
      </p:sp>
    </p:spTree>
  </p:cSld>
  <p:clrMapOvr>
    <a:overrideClrMapping bg1="lt1" tx1="dk1" bg2="lt2" tx2="dk2" accent1="accent1" accent2="accent2" accent3="accent3" accent4="accent4" accent5="accent5" accent6="accent6" hlink="hlink" folHlink="folHlink"/>
  </p:clrMapOvr>
  <p:transition>
    <p:wipe di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Espace réservé du contenu 2"/>
          <p:cNvSpPr>
            <a:spLocks noGrp="1"/>
          </p:cNvSpPr>
          <p:nvPr>
            <p:ph idx="1"/>
          </p:nvPr>
        </p:nvSpPr>
        <p:spPr>
          <a:xfrm>
            <a:off x="457200" y="571500"/>
            <a:ext cx="8229600" cy="5753100"/>
          </a:xfrm>
        </p:spPr>
        <p:txBody>
          <a:bodyPr/>
          <a:lstStyle/>
          <a:p>
            <a:pPr>
              <a:buNone/>
            </a:pPr>
            <a:endParaRPr lang="fr-FR" sz="1400" b="1" u="sng" dirty="0" smtClean="0">
              <a:solidFill>
                <a:srgbClr val="00B0F0"/>
              </a:solidFill>
            </a:endParaRPr>
          </a:p>
          <a:p>
            <a:pPr>
              <a:buNone/>
            </a:pPr>
            <a:r>
              <a:rPr lang="fr-FR" sz="1400" b="1" u="sng" dirty="0" smtClean="0">
                <a:solidFill>
                  <a:srgbClr val="00B0F0"/>
                </a:solidFill>
              </a:rPr>
              <a:t>HISTOIRE </a:t>
            </a:r>
            <a:r>
              <a:rPr lang="fr-FR" sz="1400" b="1" u="sng" dirty="0" smtClean="0">
                <a:solidFill>
                  <a:srgbClr val="00B0F0"/>
                </a:solidFill>
              </a:rPr>
              <a:t>DE MA VIE, L’ - A19.04.1959 LOS ANGELES, CA, USA</a:t>
            </a:r>
          </a:p>
          <a:p>
            <a:pPr>
              <a:buNone/>
            </a:pPr>
            <a:r>
              <a:rPr lang="fr-FR" sz="2400" dirty="0" smtClean="0"/>
              <a:t>97 	Et donc, je me disais: “Mais </a:t>
            </a:r>
            <a:r>
              <a:rPr lang="fr-FR" sz="2400" dirty="0" err="1" smtClean="0"/>
              <a:t>je—je</a:t>
            </a:r>
            <a:r>
              <a:rPr lang="fr-FR" sz="2400" dirty="0" smtClean="0"/>
              <a:t> ne </a:t>
            </a:r>
            <a:r>
              <a:rPr lang="fr-FR" sz="2400" dirty="0" err="1" smtClean="0"/>
              <a:t>peux—je</a:t>
            </a:r>
            <a:r>
              <a:rPr lang="fr-FR" sz="2400" dirty="0" smtClean="0"/>
              <a:t> ne peux tout simplement pas renoncer à elle!” Je—j’étais très mal en point. Et, jour après jour, j’y pensais</a:t>
            </a:r>
            <a:r>
              <a:rPr lang="fr-FR" sz="2400" b="1" u="sng" dirty="0" smtClean="0"/>
              <a:t>. Alors, j’étais trop timide pour la demander en mariage. Tous les soirs, je prenais la décision: </a:t>
            </a:r>
            <a:r>
              <a:rPr lang="fr-FR" sz="2400" dirty="0" smtClean="0"/>
              <a:t>“Je vais lui demander.” Et quand je, euh, comment on appelle ça, des papillons, ou quelque chose qu’on a dans…?… Vous, les frères, dans l’auditoire, vous avez probablement tous eu la même expérience à un moment donné. Et une sensation vraiment bizarre, j’avais le visage qui me brûlait. </a:t>
            </a:r>
            <a:r>
              <a:rPr lang="fr-FR" sz="2400" dirty="0" err="1" smtClean="0"/>
              <a:t>Je—je</a:t>
            </a:r>
            <a:r>
              <a:rPr lang="fr-FR" sz="2400" dirty="0" smtClean="0"/>
              <a:t> ne savais pas. Je n’arrivais pas à lui demander.</a:t>
            </a:r>
          </a:p>
          <a:p>
            <a:pPr>
              <a:buNone/>
            </a:pPr>
            <a:endParaRPr lang="fr-FR" sz="2400" dirty="0"/>
          </a:p>
        </p:txBody>
      </p:sp>
      <p:sp>
        <p:nvSpPr>
          <p:cNvPr id="4" name="Espace réservé du pied de page 3"/>
          <p:cNvSpPr>
            <a:spLocks noGrp="1"/>
          </p:cNvSpPr>
          <p:nvPr>
            <p:ph type="ftr" sz="quarter" idx="11"/>
          </p:nvPr>
        </p:nvSpPr>
        <p:spPr>
          <a:xfrm>
            <a:off x="2667000" y="6356350"/>
            <a:ext cx="5191148" cy="365125"/>
          </a:xfrm>
        </p:spPr>
        <p:txBody>
          <a:bodyPr/>
          <a:lstStyle/>
          <a:p>
            <a:pPr algn="ctr">
              <a:defRPr/>
            </a:pPr>
            <a:r>
              <a:rPr lang="fr-FR" sz="800" dirty="0" smtClean="0"/>
              <a:t>MARIAGE ET DIVORCE- GGM – AVRIL 2016</a:t>
            </a:r>
            <a:endParaRPr lang="fr-FR" sz="800" dirty="0"/>
          </a:p>
        </p:txBody>
      </p:sp>
    </p:spTree>
  </p:cSld>
  <p:clrMapOvr>
    <a:masterClrMapping/>
  </p:clrMapOvr>
  <p:transition>
    <p:wipe dir="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Espace réservé du contenu 2"/>
          <p:cNvSpPr>
            <a:spLocks noGrp="1"/>
          </p:cNvSpPr>
          <p:nvPr>
            <p:ph idx="1"/>
          </p:nvPr>
        </p:nvSpPr>
        <p:spPr>
          <a:xfrm>
            <a:off x="457200" y="571500"/>
            <a:ext cx="8229600" cy="5753100"/>
          </a:xfrm>
        </p:spPr>
        <p:txBody>
          <a:bodyPr/>
          <a:lstStyle/>
          <a:p>
            <a:pPr>
              <a:buNone/>
            </a:pPr>
            <a:endParaRPr lang="fr-FR" sz="1400" b="1" u="sng" dirty="0" smtClean="0">
              <a:solidFill>
                <a:srgbClr val="00B0F0"/>
              </a:solidFill>
            </a:endParaRPr>
          </a:p>
          <a:p>
            <a:pPr>
              <a:buNone/>
            </a:pPr>
            <a:r>
              <a:rPr lang="fr-FR" sz="1400" b="1" u="sng" dirty="0" smtClean="0">
                <a:solidFill>
                  <a:srgbClr val="00B0F0"/>
                </a:solidFill>
              </a:rPr>
              <a:t>APPROCHE </a:t>
            </a:r>
            <a:r>
              <a:rPr lang="fr-FR" sz="1400" b="1" u="sng" dirty="0" smtClean="0">
                <a:solidFill>
                  <a:srgbClr val="00B0F0"/>
                </a:solidFill>
              </a:rPr>
              <a:t>À LAQUELLE DIEU A POURVU POUR COMMUNIER, L’ -  30.06.1960 TULSA, OK, </a:t>
            </a:r>
            <a:r>
              <a:rPr lang="fr-FR" sz="1400" b="1" u="sng" dirty="0" smtClean="0">
                <a:solidFill>
                  <a:srgbClr val="00B0F0"/>
                </a:solidFill>
              </a:rPr>
              <a:t>USA</a:t>
            </a:r>
            <a:endParaRPr lang="fr-FR" sz="1400" b="1" u="sng" dirty="0" smtClean="0">
              <a:solidFill>
                <a:srgbClr val="00B0F0"/>
              </a:solidFill>
            </a:endParaRPr>
          </a:p>
          <a:p>
            <a:pPr algn="just">
              <a:buNone/>
            </a:pPr>
            <a:r>
              <a:rPr lang="fr-FR" sz="2000" dirty="0" smtClean="0"/>
              <a:t>10	Eh bien, s’il existe une vraie communion… Et Dieu est amour, et l’amour exige une communion, comme un jeune couple. Lorsqu’un jeune garçon rencontre une jeune fille, et qu’il lui dit… Il pense qu’elle est très jolie, </a:t>
            </a:r>
            <a:r>
              <a:rPr lang="fr-FR" sz="2000" dirty="0" err="1" smtClean="0"/>
              <a:t>et–et</a:t>
            </a:r>
            <a:r>
              <a:rPr lang="fr-FR" sz="2000" dirty="0" smtClean="0"/>
              <a:t> elle l’aime beaucoup, ils désirent avoir communion, une vraie communion. Mais avant qu’ils aient cette communion</a:t>
            </a:r>
            <a:r>
              <a:rPr lang="fr-FR" sz="2000" b="1" u="sng" dirty="0" smtClean="0"/>
              <a:t>, il doit y avoir un accord. Avant qu’ils entrent dans les noces, le mariage, il doit y avoir un accord pour ce genre de communion. </a:t>
            </a:r>
            <a:r>
              <a:rPr lang="fr-FR" sz="2000" dirty="0" smtClean="0"/>
              <a:t>Et cela est basé sur les trêves ou plutôt sur leurs vœux l’un envers l’autre, et ensuite le lien sacré du mariage. Et alors, nous entrons dans une communion pour toute la vie. Mais avant que nous puissions entrer dans cette communion, il doit y avoir premièrement </a:t>
            </a:r>
            <a:r>
              <a:rPr lang="fr-FR" sz="2000" dirty="0" err="1" smtClean="0"/>
              <a:t>un–un</a:t>
            </a:r>
            <a:r>
              <a:rPr lang="fr-FR" sz="2000" dirty="0" smtClean="0"/>
              <a:t> accord.</a:t>
            </a:r>
          </a:p>
          <a:p>
            <a:pPr algn="just">
              <a:buNone/>
            </a:pPr>
            <a:r>
              <a:rPr lang="fr-FR" sz="2000" dirty="0" smtClean="0"/>
              <a:t>	Et lorsque la communion a été brisée entre Dieu et l’homme, il a dû y avoir une sorte d’accord, des sortes de dispositions pour rétablir de nouveau cette communion qui a été brisée. Et Dieu a trouvé le plan; et c’était au travers du sang d’une victime innocente, que Dieu a de nouveau ramené l’homme à la communion avec Lui.</a:t>
            </a:r>
          </a:p>
          <a:p>
            <a:pPr algn="just">
              <a:buNone/>
            </a:pPr>
            <a:r>
              <a:rPr lang="fr-FR" sz="2000" dirty="0" smtClean="0"/>
              <a:t> </a:t>
            </a:r>
          </a:p>
          <a:p>
            <a:pPr algn="just"/>
            <a:endParaRPr lang="fr-FR" sz="2000" dirty="0"/>
          </a:p>
        </p:txBody>
      </p:sp>
      <p:sp>
        <p:nvSpPr>
          <p:cNvPr id="4" name="Espace réservé du pied de page 3"/>
          <p:cNvSpPr>
            <a:spLocks noGrp="1"/>
          </p:cNvSpPr>
          <p:nvPr>
            <p:ph type="ftr" sz="quarter" idx="11"/>
          </p:nvPr>
        </p:nvSpPr>
        <p:spPr>
          <a:xfrm>
            <a:off x="2667000" y="6356350"/>
            <a:ext cx="5191148" cy="365125"/>
          </a:xfrm>
        </p:spPr>
        <p:txBody>
          <a:bodyPr/>
          <a:lstStyle/>
          <a:p>
            <a:pPr algn="ctr">
              <a:defRPr/>
            </a:pPr>
            <a:r>
              <a:rPr lang="fr-FR" sz="800" dirty="0" smtClean="0"/>
              <a:t>MARIAGE ET DIVORCE- GGM – AVRIL 2016</a:t>
            </a:r>
            <a:endParaRPr lang="fr-FR" sz="800" dirty="0"/>
          </a:p>
        </p:txBody>
      </p:sp>
    </p:spTree>
  </p:cSld>
  <p:clrMapOvr>
    <a:masterClrMapping/>
  </p:clrMapOvr>
  <p:transition>
    <p:wipe dir="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Espace réservé du contenu 2"/>
          <p:cNvSpPr>
            <a:spLocks noGrp="1"/>
          </p:cNvSpPr>
          <p:nvPr>
            <p:ph idx="1"/>
          </p:nvPr>
        </p:nvSpPr>
        <p:spPr>
          <a:xfrm>
            <a:off x="457200" y="571500"/>
            <a:ext cx="8229600" cy="5753100"/>
          </a:xfrm>
        </p:spPr>
        <p:txBody>
          <a:bodyPr/>
          <a:lstStyle/>
          <a:p>
            <a:pPr>
              <a:buNone/>
            </a:pPr>
            <a:endParaRPr lang="fr-FR" sz="1400" b="1" u="sng" dirty="0" smtClean="0">
              <a:solidFill>
                <a:srgbClr val="00B0F0"/>
              </a:solidFill>
            </a:endParaRPr>
          </a:p>
          <a:p>
            <a:pPr>
              <a:buNone/>
            </a:pPr>
            <a:r>
              <a:rPr lang="fr-FR" sz="1400" b="1" u="sng" dirty="0" smtClean="0">
                <a:solidFill>
                  <a:srgbClr val="00B0F0"/>
                </a:solidFill>
              </a:rPr>
              <a:t>ET </a:t>
            </a:r>
            <a:r>
              <a:rPr lang="fr-FR" sz="1400" b="1" u="sng" dirty="0" smtClean="0">
                <a:solidFill>
                  <a:srgbClr val="00B0F0"/>
                </a:solidFill>
              </a:rPr>
              <a:t>DÈS CE MOMENT -  31.12.1959 JEFFERSONVILLE, IN, USA </a:t>
            </a:r>
          </a:p>
          <a:p>
            <a:pPr>
              <a:buNone/>
            </a:pPr>
            <a:r>
              <a:rPr lang="fr-FR" sz="3400" dirty="0" smtClean="0"/>
              <a:t>63 	Par exemple, le jeune couple marié. À un certain moment, ils se sont mariés. Et </a:t>
            </a:r>
            <a:r>
              <a:rPr lang="fr-FR" sz="3400" dirty="0" err="1" smtClean="0"/>
              <a:t>ils—ils</a:t>
            </a:r>
            <a:r>
              <a:rPr lang="fr-FR" sz="3400" dirty="0" smtClean="0"/>
              <a:t> ont fait leurs vœux ensemble.</a:t>
            </a:r>
            <a:r>
              <a:rPr lang="fr-FR" sz="3400" b="1" u="sng" dirty="0" smtClean="0"/>
              <a:t> Ils se sont promis fidélité l’un à l’autre.</a:t>
            </a:r>
            <a:r>
              <a:rPr lang="fr-FR" sz="3400" dirty="0" smtClean="0"/>
              <a:t> Et ils se sont dit: “Nous nous aimerons, nous honorerons, et nous chérirons, aussi longtemps que nous vivrons tous deux.” Mais, à un moment donné, il s’est passé quelque chose.</a:t>
            </a:r>
          </a:p>
          <a:p>
            <a:pPr algn="just">
              <a:buNone/>
            </a:pPr>
            <a:r>
              <a:rPr lang="fr-FR" sz="3400" dirty="0" smtClean="0"/>
              <a:t> </a:t>
            </a:r>
          </a:p>
          <a:p>
            <a:pPr algn="just"/>
            <a:endParaRPr lang="fr-FR" sz="2000" dirty="0"/>
          </a:p>
        </p:txBody>
      </p:sp>
      <p:sp>
        <p:nvSpPr>
          <p:cNvPr id="4" name="Espace réservé du pied de page 3"/>
          <p:cNvSpPr>
            <a:spLocks noGrp="1"/>
          </p:cNvSpPr>
          <p:nvPr>
            <p:ph type="ftr" sz="quarter" idx="11"/>
          </p:nvPr>
        </p:nvSpPr>
        <p:spPr>
          <a:xfrm>
            <a:off x="2667000" y="6356350"/>
            <a:ext cx="5191148" cy="365125"/>
          </a:xfrm>
        </p:spPr>
        <p:txBody>
          <a:bodyPr/>
          <a:lstStyle/>
          <a:p>
            <a:pPr algn="ctr">
              <a:defRPr/>
            </a:pPr>
            <a:r>
              <a:rPr lang="fr-FR" sz="800" dirty="0" smtClean="0"/>
              <a:t>MARIAGE ET DIVORCE- GGM – AVRIL 2016</a:t>
            </a:r>
            <a:endParaRPr lang="fr-FR" sz="800" dirty="0"/>
          </a:p>
        </p:txBody>
      </p:sp>
    </p:spTree>
  </p:cSld>
  <p:clrMapOvr>
    <a:masterClrMapping/>
  </p:clrMapOvr>
  <p:transition>
    <p:wipe dir="d"/>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Espace réservé du contenu 2"/>
          <p:cNvSpPr>
            <a:spLocks noGrp="1"/>
          </p:cNvSpPr>
          <p:nvPr>
            <p:ph idx="1"/>
          </p:nvPr>
        </p:nvSpPr>
        <p:spPr>
          <a:xfrm>
            <a:off x="457200" y="571500"/>
            <a:ext cx="8229600" cy="5753100"/>
          </a:xfrm>
        </p:spPr>
        <p:txBody>
          <a:bodyPr/>
          <a:lstStyle/>
          <a:p>
            <a:pPr>
              <a:buNone/>
            </a:pPr>
            <a:endParaRPr lang="fr-FR" sz="1400" b="1" u="sng" dirty="0" smtClean="0">
              <a:solidFill>
                <a:srgbClr val="00B0F0"/>
              </a:solidFill>
            </a:endParaRPr>
          </a:p>
          <a:p>
            <a:pPr>
              <a:buNone/>
            </a:pPr>
            <a:r>
              <a:rPr lang="fr-FR" sz="1400" b="1" u="sng" dirty="0" smtClean="0">
                <a:solidFill>
                  <a:srgbClr val="00B0F0"/>
                </a:solidFill>
              </a:rPr>
              <a:t>HÉBREUX </a:t>
            </a:r>
            <a:r>
              <a:rPr lang="fr-FR" sz="1400" b="1" u="sng" dirty="0" smtClean="0">
                <a:solidFill>
                  <a:srgbClr val="00B0F0"/>
                </a:solidFill>
              </a:rPr>
              <a:t>CHAPITRE 7, PREMIÈRE PARTIE - E15.09.1957 JEFFERSONVILLE, IN, </a:t>
            </a:r>
            <a:r>
              <a:rPr lang="fr-FR" sz="1400" b="1" u="sng" dirty="0" smtClean="0">
                <a:solidFill>
                  <a:srgbClr val="00B0F0"/>
                </a:solidFill>
              </a:rPr>
              <a:t>USA</a:t>
            </a:r>
            <a:endParaRPr lang="fr-FR" sz="1400" b="1" u="sng" dirty="0" smtClean="0">
              <a:solidFill>
                <a:srgbClr val="00B0F0"/>
              </a:solidFill>
            </a:endParaRPr>
          </a:p>
          <a:p>
            <a:pPr>
              <a:buNone/>
            </a:pPr>
            <a:r>
              <a:rPr lang="fr-FR" sz="2200" dirty="0" smtClean="0"/>
              <a:t>188	Ici l'autre jour, deux hommes sont entrés dans un... un homme avec sa femme, et un autre homme avec sa femme (juste de jeunes mariés), ils sont entrés dans un certain endroit, afin de pouvoir aller en Afrique comme missionnaires.</a:t>
            </a:r>
            <a:r>
              <a:rPr lang="fr-FR" sz="2200" b="1" u="sng" dirty="0" smtClean="0"/>
              <a:t> Quelqu'un s'est levé et a donné une prophétie, puis a donné des langues avec interprétations que «ils avaient chacun la femme de l'autre!» </a:t>
            </a:r>
            <a:r>
              <a:rPr lang="fr-FR" sz="2200" dirty="0" smtClean="0"/>
              <a:t>et que «cela ne devait pas être ainsi, ils avaient épousé la mauvaise personne!» Ces deux personnes se sont séparées et se sont remariées à nouveau. Un homme prit la femme de l'autre, et l'autre... Dans une des principales dénominations pentecôtistes! Et ils sont partis en Afrique comme missionnaires.</a:t>
            </a:r>
          </a:p>
          <a:p>
            <a:pPr>
              <a:buNone/>
            </a:pPr>
            <a:r>
              <a:rPr lang="fr-FR" sz="2200" dirty="0" smtClean="0"/>
              <a:t> </a:t>
            </a:r>
            <a:endParaRPr lang="fr-FR" sz="2200" dirty="0" smtClean="0"/>
          </a:p>
          <a:p>
            <a:pPr>
              <a:buNone/>
            </a:pPr>
            <a:r>
              <a:rPr lang="fr-FR" sz="2200" dirty="0" smtClean="0"/>
              <a:t>189</a:t>
            </a:r>
            <a:r>
              <a:rPr lang="fr-FR" sz="2200" dirty="0" smtClean="0"/>
              <a:t>	</a:t>
            </a:r>
            <a:r>
              <a:rPr lang="fr-FR" sz="2200" b="1" u="sng" dirty="0" smtClean="0"/>
              <a:t>Mon Frère, quand vous faites un </a:t>
            </a:r>
            <a:r>
              <a:rPr lang="fr-FR" sz="2200" b="1" u="sng" dirty="0" err="1" smtClean="0"/>
              <a:t>voeu</a:t>
            </a:r>
            <a:r>
              <a:rPr lang="fr-FR" sz="2200" b="1" u="sng" dirty="0" smtClean="0"/>
              <a:t>, vous êtes lié par ce </a:t>
            </a:r>
            <a:r>
              <a:rPr lang="fr-FR" sz="2200" b="1" u="sng" dirty="0" err="1" smtClean="0"/>
              <a:t>voeu</a:t>
            </a:r>
            <a:r>
              <a:rPr lang="fr-FR" sz="2200" b="1" u="sng" dirty="0" smtClean="0"/>
              <a:t> jusqu'à ce que la mort vous libère! </a:t>
            </a:r>
            <a:r>
              <a:rPr lang="fr-FR" sz="2200" dirty="0" smtClean="0"/>
              <a:t>C'est exactement vrai. Certainement, quand vous faites un </a:t>
            </a:r>
            <a:r>
              <a:rPr lang="fr-FR" sz="2200" dirty="0" err="1" smtClean="0"/>
              <a:t>voeu</a:t>
            </a:r>
            <a:r>
              <a:rPr lang="fr-FR" sz="2200" dirty="0" smtClean="0"/>
              <a:t>, cela vous lie.</a:t>
            </a:r>
          </a:p>
          <a:p>
            <a:pPr algn="just">
              <a:buNone/>
            </a:pPr>
            <a:r>
              <a:rPr lang="fr-FR" sz="3400" dirty="0" smtClean="0"/>
              <a:t> </a:t>
            </a:r>
          </a:p>
          <a:p>
            <a:pPr algn="just"/>
            <a:endParaRPr lang="fr-FR" sz="2000" dirty="0"/>
          </a:p>
        </p:txBody>
      </p:sp>
      <p:sp>
        <p:nvSpPr>
          <p:cNvPr id="4" name="Espace réservé du pied de page 3"/>
          <p:cNvSpPr>
            <a:spLocks noGrp="1"/>
          </p:cNvSpPr>
          <p:nvPr>
            <p:ph type="ftr" sz="quarter" idx="11"/>
          </p:nvPr>
        </p:nvSpPr>
        <p:spPr>
          <a:xfrm>
            <a:off x="2667000" y="6356350"/>
            <a:ext cx="5191148" cy="365125"/>
          </a:xfrm>
        </p:spPr>
        <p:txBody>
          <a:bodyPr/>
          <a:lstStyle/>
          <a:p>
            <a:pPr algn="ctr">
              <a:defRPr/>
            </a:pPr>
            <a:r>
              <a:rPr lang="fr-FR" sz="800" dirty="0" smtClean="0"/>
              <a:t>MARIAGE ET DIVORCE- GGM – AVRIL 2016</a:t>
            </a:r>
            <a:endParaRPr lang="fr-FR" sz="800" dirty="0"/>
          </a:p>
        </p:txBody>
      </p:sp>
    </p:spTree>
  </p:cSld>
  <p:clrMapOvr>
    <a:masterClrMapping/>
  </p:clrMapOvr>
  <p:transition>
    <p:wipe dir="d"/>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Espace réservé du contenu 2"/>
          <p:cNvSpPr>
            <a:spLocks noGrp="1"/>
          </p:cNvSpPr>
          <p:nvPr>
            <p:ph idx="1"/>
          </p:nvPr>
        </p:nvSpPr>
        <p:spPr>
          <a:xfrm>
            <a:off x="457200" y="571500"/>
            <a:ext cx="8229600" cy="5753100"/>
          </a:xfrm>
        </p:spPr>
        <p:txBody>
          <a:bodyPr/>
          <a:lstStyle/>
          <a:p>
            <a:pPr>
              <a:buNone/>
            </a:pPr>
            <a:endParaRPr lang="fr-FR" sz="1400" b="1" u="sng" dirty="0" smtClean="0">
              <a:solidFill>
                <a:srgbClr val="00B0F0"/>
              </a:solidFill>
            </a:endParaRPr>
          </a:p>
          <a:p>
            <a:pPr>
              <a:buNone/>
            </a:pPr>
            <a:r>
              <a:rPr lang="fr-FR" sz="1400" b="1" u="sng" dirty="0" smtClean="0">
                <a:solidFill>
                  <a:srgbClr val="00B0F0"/>
                </a:solidFill>
              </a:rPr>
              <a:t>UNITÉ</a:t>
            </a:r>
            <a:r>
              <a:rPr lang="fr-FR" sz="1400" b="1" u="sng" dirty="0" smtClean="0">
                <a:solidFill>
                  <a:srgbClr val="00B0F0"/>
                </a:solidFill>
              </a:rPr>
              <a:t>, L’ -  11.02.1962 JEFFERSONVILLE, IN, </a:t>
            </a:r>
            <a:r>
              <a:rPr lang="fr-FR" sz="1400" b="1" u="sng" dirty="0" smtClean="0">
                <a:solidFill>
                  <a:srgbClr val="00B0F0"/>
                </a:solidFill>
              </a:rPr>
              <a:t>USA</a:t>
            </a:r>
            <a:endParaRPr lang="fr-FR" sz="1800" dirty="0" smtClean="0"/>
          </a:p>
          <a:p>
            <a:pPr algn="just">
              <a:buNone/>
            </a:pPr>
            <a:r>
              <a:rPr lang="fr-FR" sz="2400" dirty="0" smtClean="0"/>
              <a:t>35 	Maintenant, n’oubliez pas ces choses. L’Église doit croire chaque Parole, chaque promesse, chaque iota, et réclamer cela pour elle-même, et s’exercer à cela. Si j’étais célibataire et que j’étais fiancé à une fille, puis que je lui envoie quelque chose, </a:t>
            </a:r>
            <a:r>
              <a:rPr lang="fr-FR" sz="2400" b="1" dirty="0" smtClean="0"/>
              <a:t>une bague de fiançailles, </a:t>
            </a:r>
            <a:r>
              <a:rPr lang="fr-FR" sz="2400" dirty="0" smtClean="0"/>
              <a:t>et qu’elle ne la porte pas, en ce cas, cela montre qu’elle ne me croit pas. Elle ne veut pas être mon épouse. Et si Christ envoie à Son Église les dons qu’Il a promis, et qu’ils les refusent et disent: «Ils n’existent pas», ils ne veulent pas être l’Épouse de Christ. Ils sont fiancés à quelque autre amoureux, et non pas à Christ, l’Époux. Donc, la vraie Église garde la promesse, et garde tout, et accepte les dons que Dieu lui envoie. Très bien.</a:t>
            </a:r>
          </a:p>
          <a:p>
            <a:pPr algn="just">
              <a:buNone/>
            </a:pPr>
            <a:r>
              <a:rPr lang="fr-FR" sz="2400" dirty="0" smtClean="0"/>
              <a:t> </a:t>
            </a:r>
          </a:p>
          <a:p>
            <a:pPr algn="just"/>
            <a:endParaRPr lang="fr-FR" sz="2400" dirty="0"/>
          </a:p>
        </p:txBody>
      </p:sp>
      <p:sp>
        <p:nvSpPr>
          <p:cNvPr id="4" name="Espace réservé du pied de page 3"/>
          <p:cNvSpPr>
            <a:spLocks noGrp="1"/>
          </p:cNvSpPr>
          <p:nvPr>
            <p:ph type="ftr" sz="quarter" idx="11"/>
          </p:nvPr>
        </p:nvSpPr>
        <p:spPr>
          <a:xfrm>
            <a:off x="2667000" y="6356350"/>
            <a:ext cx="5191148" cy="365125"/>
          </a:xfrm>
        </p:spPr>
        <p:txBody>
          <a:bodyPr/>
          <a:lstStyle/>
          <a:p>
            <a:pPr algn="ctr">
              <a:defRPr/>
            </a:pPr>
            <a:r>
              <a:rPr lang="fr-FR" sz="800" dirty="0" smtClean="0"/>
              <a:t>MARIAGE ET DIVORCE- GGM – AVRIL 2016</a:t>
            </a:r>
            <a:endParaRPr lang="fr-FR" sz="800" dirty="0"/>
          </a:p>
        </p:txBody>
      </p:sp>
    </p:spTree>
  </p:cSld>
  <p:clrMapOvr>
    <a:masterClrMapping/>
  </p:clrMapOvr>
  <p:transition>
    <p:wipe dir="d"/>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Espace réservé du contenu 2"/>
          <p:cNvSpPr>
            <a:spLocks noGrp="1"/>
          </p:cNvSpPr>
          <p:nvPr>
            <p:ph idx="1"/>
          </p:nvPr>
        </p:nvSpPr>
        <p:spPr>
          <a:xfrm>
            <a:off x="457200" y="571500"/>
            <a:ext cx="8229600" cy="5753100"/>
          </a:xfrm>
        </p:spPr>
        <p:txBody>
          <a:bodyPr/>
          <a:lstStyle/>
          <a:p>
            <a:pPr>
              <a:buNone/>
            </a:pPr>
            <a:endParaRPr lang="fr-FR" sz="1400" b="1" u="sng" dirty="0" smtClean="0">
              <a:solidFill>
                <a:srgbClr val="00B0F0"/>
              </a:solidFill>
            </a:endParaRPr>
          </a:p>
          <a:p>
            <a:pPr>
              <a:buNone/>
            </a:pPr>
            <a:r>
              <a:rPr lang="fr-FR" sz="1400" b="1" u="sng" dirty="0" smtClean="0">
                <a:solidFill>
                  <a:srgbClr val="00B0F0"/>
                </a:solidFill>
              </a:rPr>
              <a:t>FOI </a:t>
            </a:r>
            <a:r>
              <a:rPr lang="fr-FR" sz="1400" b="1" u="sng" dirty="0" smtClean="0">
                <a:solidFill>
                  <a:srgbClr val="00B0F0"/>
                </a:solidFill>
              </a:rPr>
              <a:t>PARFAITE, LA - E25.08.1963 JEFFERSONVILLE, IN, USA</a:t>
            </a:r>
          </a:p>
          <a:p>
            <a:pPr algn="just">
              <a:buNone/>
            </a:pPr>
            <a:r>
              <a:rPr lang="fr-FR" dirty="0" smtClean="0"/>
              <a:t>127 	Tenez, c'est comme pour un jeune couple. Vous prenez un jeune homme et une jeune fille qui tombent amoureux l'un de l'autre. Alors qu'ils vont de l'avant et qu'ils commencent à mieux se connaître, leurs </a:t>
            </a:r>
            <a:r>
              <a:rPr lang="fr-FR" dirty="0" err="1" smtClean="0"/>
              <a:t>coeurs</a:t>
            </a:r>
            <a:r>
              <a:rPr lang="fr-FR" dirty="0" smtClean="0"/>
              <a:t> commencent à battre à l’unisson. Voyez-vous? Pourtant, ils ne sont pas encore mari et femme, mais leur amour les lie et ils ont confiance l'un dans l'autre. Maintenant, </a:t>
            </a:r>
            <a:r>
              <a:rPr lang="fr-FR" u="sng" dirty="0" smtClean="0"/>
              <a:t>S'ils s'aiment vraiment, s'aiment vraiment... et si vous savez que cette fille vous aime, et si elle sait que vous l'aimez, vous avez confiance, vous avez foi l'un dans l'autre. Vous avez foi l'un dans l'autre. Si vous ne l'avez pas, vous feriez mieux de ne pas vous marier. Voyez-vous?</a:t>
            </a:r>
          </a:p>
          <a:p>
            <a:pPr algn="just">
              <a:buNone/>
            </a:pPr>
            <a:r>
              <a:rPr lang="fr-FR" sz="3400" dirty="0" smtClean="0"/>
              <a:t> </a:t>
            </a:r>
          </a:p>
          <a:p>
            <a:pPr algn="just"/>
            <a:endParaRPr lang="fr-FR" sz="2000" dirty="0"/>
          </a:p>
        </p:txBody>
      </p:sp>
      <p:sp>
        <p:nvSpPr>
          <p:cNvPr id="4" name="Espace réservé du pied de page 3"/>
          <p:cNvSpPr>
            <a:spLocks noGrp="1"/>
          </p:cNvSpPr>
          <p:nvPr>
            <p:ph type="ftr" sz="quarter" idx="11"/>
          </p:nvPr>
        </p:nvSpPr>
        <p:spPr>
          <a:xfrm>
            <a:off x="2667000" y="6356350"/>
            <a:ext cx="5191148" cy="365125"/>
          </a:xfrm>
        </p:spPr>
        <p:txBody>
          <a:bodyPr/>
          <a:lstStyle/>
          <a:p>
            <a:pPr algn="ctr">
              <a:defRPr/>
            </a:pPr>
            <a:r>
              <a:rPr lang="fr-FR" sz="800" dirty="0" smtClean="0"/>
              <a:t>MARIAGE ET DIVORCE- GGM – AVRIL 2016</a:t>
            </a:r>
            <a:endParaRPr lang="fr-FR" sz="800" dirty="0"/>
          </a:p>
        </p:txBody>
      </p:sp>
    </p:spTree>
  </p:cSld>
  <p:clrMapOvr>
    <a:masterClrMapping/>
  </p:clrMapOvr>
  <p:transition>
    <p:wipe dir="d"/>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pied de page 3"/>
          <p:cNvSpPr>
            <a:spLocks noGrp="1"/>
          </p:cNvSpPr>
          <p:nvPr>
            <p:ph type="ftr" sz="quarter" idx="11"/>
          </p:nvPr>
        </p:nvSpPr>
        <p:spPr>
          <a:xfrm>
            <a:off x="2667000" y="6356350"/>
            <a:ext cx="5191148" cy="365125"/>
          </a:xfrm>
        </p:spPr>
        <p:txBody>
          <a:bodyPr/>
          <a:lstStyle/>
          <a:p>
            <a:pPr algn="ctr">
              <a:defRPr/>
            </a:pPr>
            <a:r>
              <a:rPr lang="fr-FR" sz="800" dirty="0" smtClean="0"/>
              <a:t>MARIAGE ET DIVORCE- GGM – AVRIL 2016</a:t>
            </a:r>
            <a:endParaRPr lang="fr-FR" sz="800" dirty="0"/>
          </a:p>
        </p:txBody>
      </p:sp>
      <p:sp>
        <p:nvSpPr>
          <p:cNvPr id="5" name="Rectangle 4"/>
          <p:cNvSpPr/>
          <p:nvPr/>
        </p:nvSpPr>
        <p:spPr>
          <a:xfrm>
            <a:off x="2928926" y="1214422"/>
            <a:ext cx="2000264" cy="785818"/>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solidFill>
                  <a:schemeClr val="tx1"/>
                </a:solidFill>
              </a:rPr>
              <a:t>1-DECISION</a:t>
            </a:r>
            <a:endParaRPr lang="fr-FR" dirty="0">
              <a:solidFill>
                <a:schemeClr val="tx1"/>
              </a:solidFill>
            </a:endParaRPr>
          </a:p>
        </p:txBody>
      </p:sp>
      <p:sp>
        <p:nvSpPr>
          <p:cNvPr id="6" name="Rectangle 5"/>
          <p:cNvSpPr/>
          <p:nvPr/>
        </p:nvSpPr>
        <p:spPr>
          <a:xfrm>
            <a:off x="2928926" y="2357430"/>
            <a:ext cx="2000264" cy="785818"/>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solidFill>
                  <a:schemeClr val="tx1"/>
                </a:solidFill>
              </a:rPr>
              <a:t>2-ENGAGEMENT</a:t>
            </a:r>
            <a:endParaRPr lang="fr-FR" dirty="0">
              <a:solidFill>
                <a:schemeClr val="tx1"/>
              </a:solidFill>
            </a:endParaRPr>
          </a:p>
        </p:txBody>
      </p:sp>
      <p:sp>
        <p:nvSpPr>
          <p:cNvPr id="7" name="Rectangle 6"/>
          <p:cNvSpPr/>
          <p:nvPr/>
        </p:nvSpPr>
        <p:spPr>
          <a:xfrm>
            <a:off x="3000364" y="3643314"/>
            <a:ext cx="2000264" cy="785818"/>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solidFill>
                  <a:schemeClr val="tx1"/>
                </a:solidFill>
              </a:rPr>
              <a:t>3-PROMESSE</a:t>
            </a:r>
            <a:endParaRPr lang="fr-FR" dirty="0">
              <a:solidFill>
                <a:schemeClr val="tx1"/>
              </a:solidFill>
            </a:endParaRPr>
          </a:p>
        </p:txBody>
      </p:sp>
      <p:sp>
        <p:nvSpPr>
          <p:cNvPr id="8" name="Rectangle 7"/>
          <p:cNvSpPr/>
          <p:nvPr/>
        </p:nvSpPr>
        <p:spPr>
          <a:xfrm>
            <a:off x="3000364" y="5000636"/>
            <a:ext cx="2000264" cy="785818"/>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solidFill>
                  <a:schemeClr val="tx1"/>
                </a:solidFill>
              </a:rPr>
              <a:t>4-CEREMONIE DE MARIAGE</a:t>
            </a:r>
            <a:endParaRPr lang="fr-FR" dirty="0">
              <a:solidFill>
                <a:schemeClr val="tx1"/>
              </a:solidFill>
            </a:endParaRPr>
          </a:p>
        </p:txBody>
      </p:sp>
      <p:sp>
        <p:nvSpPr>
          <p:cNvPr id="9" name="Flèche droite 8"/>
          <p:cNvSpPr/>
          <p:nvPr/>
        </p:nvSpPr>
        <p:spPr>
          <a:xfrm>
            <a:off x="857224" y="1142984"/>
            <a:ext cx="2000264" cy="42862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t>LE CHOIX</a:t>
            </a:r>
            <a:endParaRPr lang="fr-FR" dirty="0"/>
          </a:p>
        </p:txBody>
      </p:sp>
      <p:sp>
        <p:nvSpPr>
          <p:cNvPr id="12" name="Flèche droite 11"/>
          <p:cNvSpPr/>
          <p:nvPr/>
        </p:nvSpPr>
        <p:spPr>
          <a:xfrm>
            <a:off x="857224" y="1571612"/>
            <a:ext cx="2000264" cy="42862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t>LA COURS</a:t>
            </a:r>
            <a:endParaRPr lang="fr-FR" dirty="0"/>
          </a:p>
        </p:txBody>
      </p:sp>
      <p:sp>
        <p:nvSpPr>
          <p:cNvPr id="13" name="Flèche vers le bas 12"/>
          <p:cNvSpPr/>
          <p:nvPr/>
        </p:nvSpPr>
        <p:spPr>
          <a:xfrm>
            <a:off x="3786182" y="2071678"/>
            <a:ext cx="142876" cy="21431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4" name="Flèche vers le bas 13"/>
          <p:cNvSpPr/>
          <p:nvPr/>
        </p:nvSpPr>
        <p:spPr>
          <a:xfrm>
            <a:off x="3857620" y="3286124"/>
            <a:ext cx="142876" cy="21431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5" name="Flèche vers le bas 14"/>
          <p:cNvSpPr/>
          <p:nvPr/>
        </p:nvSpPr>
        <p:spPr>
          <a:xfrm>
            <a:off x="3929058" y="4572008"/>
            <a:ext cx="142876" cy="21431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6" name="ZoneTexte 15"/>
          <p:cNvSpPr txBox="1"/>
          <p:nvPr/>
        </p:nvSpPr>
        <p:spPr>
          <a:xfrm>
            <a:off x="1428728" y="571480"/>
            <a:ext cx="3786214" cy="646331"/>
          </a:xfrm>
          <a:prstGeom prst="rect">
            <a:avLst/>
          </a:prstGeom>
          <a:noFill/>
        </p:spPr>
        <p:txBody>
          <a:bodyPr wrap="square" rtlCol="0">
            <a:spAutoFit/>
          </a:bodyPr>
          <a:lstStyle/>
          <a:p>
            <a:r>
              <a:rPr lang="fr-FR" b="1" u="sng" dirty="0" smtClean="0">
                <a:solidFill>
                  <a:srgbClr val="FF0000"/>
                </a:solidFill>
              </a:rPr>
              <a:t>2- Les étapes du mariage</a:t>
            </a:r>
          </a:p>
          <a:p>
            <a:endParaRPr lang="fr-FR" dirty="0"/>
          </a:p>
        </p:txBody>
      </p:sp>
      <p:sp>
        <p:nvSpPr>
          <p:cNvPr id="17" name="Accolade fermante 16"/>
          <p:cNvSpPr/>
          <p:nvPr/>
        </p:nvSpPr>
        <p:spPr>
          <a:xfrm>
            <a:off x="5143504" y="1071546"/>
            <a:ext cx="285752" cy="107157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18" name="Accolade fermante 17"/>
          <p:cNvSpPr/>
          <p:nvPr/>
        </p:nvSpPr>
        <p:spPr>
          <a:xfrm>
            <a:off x="5143504" y="2357430"/>
            <a:ext cx="428628" cy="2071702"/>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19" name="Accolade fermante 18"/>
          <p:cNvSpPr/>
          <p:nvPr/>
        </p:nvSpPr>
        <p:spPr>
          <a:xfrm>
            <a:off x="5214942" y="5000636"/>
            <a:ext cx="142876" cy="785818"/>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20" name="ZoneTexte 19"/>
          <p:cNvSpPr txBox="1"/>
          <p:nvPr/>
        </p:nvSpPr>
        <p:spPr>
          <a:xfrm>
            <a:off x="5715008" y="1428736"/>
            <a:ext cx="2279214" cy="369332"/>
          </a:xfrm>
          <a:prstGeom prst="rect">
            <a:avLst/>
          </a:prstGeom>
          <a:noFill/>
        </p:spPr>
        <p:txBody>
          <a:bodyPr wrap="none" rtlCol="0">
            <a:spAutoFit/>
          </a:bodyPr>
          <a:lstStyle/>
          <a:p>
            <a:r>
              <a:rPr lang="fr-FR" dirty="0" smtClean="0"/>
              <a:t>FREQUENTATIONS</a:t>
            </a:r>
            <a:endParaRPr lang="fr-FR" dirty="0"/>
          </a:p>
        </p:txBody>
      </p:sp>
      <p:sp>
        <p:nvSpPr>
          <p:cNvPr id="21" name="ZoneTexte 20"/>
          <p:cNvSpPr txBox="1"/>
          <p:nvPr/>
        </p:nvSpPr>
        <p:spPr>
          <a:xfrm>
            <a:off x="5786446" y="3143248"/>
            <a:ext cx="1659429" cy="369332"/>
          </a:xfrm>
          <a:prstGeom prst="rect">
            <a:avLst/>
          </a:prstGeom>
          <a:noFill/>
        </p:spPr>
        <p:txBody>
          <a:bodyPr wrap="none" rtlCol="0">
            <a:spAutoFit/>
          </a:bodyPr>
          <a:lstStyle/>
          <a:p>
            <a:r>
              <a:rPr lang="fr-FR" dirty="0" smtClean="0"/>
              <a:t>FIANCAILLES</a:t>
            </a:r>
            <a:endParaRPr lang="fr-FR" dirty="0"/>
          </a:p>
        </p:txBody>
      </p:sp>
      <p:sp>
        <p:nvSpPr>
          <p:cNvPr id="22" name="ZoneTexte 21"/>
          <p:cNvSpPr txBox="1"/>
          <p:nvPr/>
        </p:nvSpPr>
        <p:spPr>
          <a:xfrm>
            <a:off x="5786446" y="5143512"/>
            <a:ext cx="1249060" cy="369332"/>
          </a:xfrm>
          <a:prstGeom prst="rect">
            <a:avLst/>
          </a:prstGeom>
          <a:noFill/>
        </p:spPr>
        <p:txBody>
          <a:bodyPr wrap="none" rtlCol="0">
            <a:spAutoFit/>
          </a:bodyPr>
          <a:lstStyle/>
          <a:p>
            <a:r>
              <a:rPr lang="fr-FR" dirty="0" smtClean="0"/>
              <a:t>MARIAGE</a:t>
            </a:r>
            <a:endParaRPr lang="fr-FR" dirty="0"/>
          </a:p>
        </p:txBody>
      </p:sp>
    </p:spTree>
  </p:cSld>
  <p:clrMapOvr>
    <a:masterClrMapping/>
  </p:clrMapOvr>
  <p:transition>
    <p:wipe di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Espace réservé du contenu 2"/>
          <p:cNvSpPr>
            <a:spLocks noGrp="1"/>
          </p:cNvSpPr>
          <p:nvPr>
            <p:ph idx="1"/>
          </p:nvPr>
        </p:nvSpPr>
        <p:spPr>
          <a:xfrm>
            <a:off x="457200" y="571500"/>
            <a:ext cx="8229600" cy="5753100"/>
          </a:xfrm>
        </p:spPr>
        <p:txBody>
          <a:bodyPr/>
          <a:lstStyle/>
          <a:p>
            <a:endParaRPr lang="fr-FR" sz="1000" b="1" u="sng" dirty="0" smtClean="0">
              <a:solidFill>
                <a:srgbClr val="0070C0"/>
              </a:solidFill>
            </a:endParaRPr>
          </a:p>
          <a:p>
            <a:pPr>
              <a:buNone/>
            </a:pPr>
            <a:r>
              <a:rPr lang="fr-FR" sz="3200" b="1" u="sng" dirty="0" smtClean="0">
                <a:solidFill>
                  <a:srgbClr val="00B0F0"/>
                </a:solidFill>
              </a:rPr>
              <a:t>MATTHIEU 19:1-8</a:t>
            </a:r>
          </a:p>
          <a:p>
            <a:pPr>
              <a:buNone/>
            </a:pPr>
            <a:r>
              <a:rPr lang="fr-FR" sz="1800" b="1" i="1" dirty="0" smtClean="0"/>
              <a:t>	1	Lorsque Jésus eut achevé ces discours, il quitta la Galilée, et alla dans le territoire de la Judée, au-delà du Jourdain.</a:t>
            </a:r>
          </a:p>
          <a:p>
            <a:pPr>
              <a:buNone/>
            </a:pPr>
            <a:r>
              <a:rPr lang="fr-FR" sz="1800" b="1" i="1" dirty="0" smtClean="0"/>
              <a:t>	2	Une grande foule le suivit, et là il guérit les malades.</a:t>
            </a:r>
          </a:p>
          <a:p>
            <a:pPr>
              <a:buNone/>
            </a:pPr>
            <a:r>
              <a:rPr lang="fr-FR" sz="1800" b="1" i="1" dirty="0" smtClean="0"/>
              <a:t>	3	Les pharisiens l'abordèrent, et dirent, pour l'éprouver : Est-il permis à un homme de répudier sa femme pour un motif quelconque ?</a:t>
            </a:r>
          </a:p>
          <a:p>
            <a:pPr>
              <a:buNone/>
            </a:pPr>
            <a:r>
              <a:rPr lang="fr-FR" sz="1800" b="1" i="1" dirty="0" smtClean="0"/>
              <a:t>	4	Il répondit : N'avez-vous pas lu que le créateur, au commencement, fit l'homme et la femme</a:t>
            </a:r>
          </a:p>
          <a:p>
            <a:pPr>
              <a:buNone/>
            </a:pPr>
            <a:r>
              <a:rPr lang="fr-FR" sz="1800" b="1" i="1" dirty="0" smtClean="0"/>
              <a:t>	5	Et qu'il dit : C'est pourquoi l'homme quittera son père et sa mère, et s'attachera à sa femme, et les deux deviendront une seule chair ?</a:t>
            </a:r>
          </a:p>
          <a:p>
            <a:pPr>
              <a:buNone/>
            </a:pPr>
            <a:r>
              <a:rPr lang="fr-FR" sz="1800" b="1" i="1" dirty="0" smtClean="0"/>
              <a:t>	6	Ainsi ils ne sont plus deux, mais ils sont une seule chair. Que l'homme donc ne sépare pas ce que Dieu a joint.</a:t>
            </a:r>
          </a:p>
          <a:p>
            <a:pPr>
              <a:buNone/>
            </a:pPr>
            <a:r>
              <a:rPr lang="fr-FR" sz="1800" b="1" i="1" dirty="0" smtClean="0"/>
              <a:t>	7	Pourquoi donc, lui dirent-ils, Moïse a-t-il prescrit de donner à la femme une lettre de divorce et de la répudier ?</a:t>
            </a:r>
          </a:p>
          <a:p>
            <a:pPr>
              <a:buNone/>
            </a:pPr>
            <a:r>
              <a:rPr lang="fr-FR" sz="1800" b="1" i="1" dirty="0" smtClean="0"/>
              <a:t>	8	Il leur répondit : C'est à cause de la dureté de votre coeur que Moïse vous a permis de répudier vos femmes ; au commencement, il n'en était pas ainsi.</a:t>
            </a:r>
          </a:p>
          <a:p>
            <a:pPr>
              <a:buNone/>
            </a:pPr>
            <a:r>
              <a:rPr lang="fr-FR" sz="1400" b="1" i="1" dirty="0" smtClean="0"/>
              <a:t> </a:t>
            </a:r>
          </a:p>
          <a:p>
            <a:pPr>
              <a:buNone/>
            </a:pPr>
            <a:r>
              <a:rPr lang="fr-FR" sz="1400" dirty="0" smtClean="0"/>
              <a:t> </a:t>
            </a:r>
          </a:p>
          <a:p>
            <a:pPr algn="just">
              <a:buNone/>
            </a:pPr>
            <a:endParaRPr lang="fr-FR" sz="1400" b="1" u="sng" dirty="0" smtClean="0">
              <a:solidFill>
                <a:srgbClr val="0070C0"/>
              </a:solidFill>
            </a:endParaRPr>
          </a:p>
          <a:p>
            <a:pPr algn="just">
              <a:buNone/>
            </a:pPr>
            <a:endParaRPr lang="fr-FR" sz="4400" u="sng" dirty="0" smtClean="0">
              <a:solidFill>
                <a:srgbClr val="00B0F0"/>
              </a:solidFill>
            </a:endParaRPr>
          </a:p>
        </p:txBody>
      </p:sp>
      <p:sp>
        <p:nvSpPr>
          <p:cNvPr id="4" name="Espace réservé du pied de page 3"/>
          <p:cNvSpPr>
            <a:spLocks noGrp="1"/>
          </p:cNvSpPr>
          <p:nvPr>
            <p:ph type="ftr" sz="quarter" idx="11"/>
          </p:nvPr>
        </p:nvSpPr>
        <p:spPr>
          <a:xfrm>
            <a:off x="2667000" y="6356350"/>
            <a:ext cx="5191148" cy="365125"/>
          </a:xfrm>
        </p:spPr>
        <p:txBody>
          <a:bodyPr/>
          <a:lstStyle/>
          <a:p>
            <a:pPr algn="ctr">
              <a:defRPr/>
            </a:pPr>
            <a:r>
              <a:rPr lang="fr-FR" sz="800" dirty="0" smtClean="0"/>
              <a:t>MARIAGE ET DIVORCE- GGM – AVRIL 2016</a:t>
            </a:r>
            <a:endParaRPr lang="fr-FR" sz="800" dirty="0"/>
          </a:p>
        </p:txBody>
      </p:sp>
    </p:spTree>
  </p:cSld>
  <p:clrMapOvr>
    <a:overrideClrMapping bg1="lt1" tx1="dk1" bg2="lt2" tx2="dk2" accent1="accent1" accent2="accent2" accent3="accent3" accent4="accent4" accent5="accent5" accent6="accent6" hlink="hlink" folHlink="folHlink"/>
  </p:clrMapOvr>
  <p:transition>
    <p:wipe di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Espace réservé du contenu 2"/>
          <p:cNvSpPr>
            <a:spLocks noGrp="1"/>
          </p:cNvSpPr>
          <p:nvPr>
            <p:ph idx="1"/>
          </p:nvPr>
        </p:nvSpPr>
        <p:spPr>
          <a:xfrm>
            <a:off x="457200" y="571500"/>
            <a:ext cx="8229600" cy="5753100"/>
          </a:xfrm>
        </p:spPr>
        <p:txBody>
          <a:bodyPr/>
          <a:lstStyle/>
          <a:p>
            <a:endParaRPr lang="fr-FR" sz="1000" b="1" u="sng" dirty="0" smtClean="0">
              <a:solidFill>
                <a:srgbClr val="0070C0"/>
              </a:solidFill>
            </a:endParaRPr>
          </a:p>
          <a:p>
            <a:pPr>
              <a:buNone/>
            </a:pPr>
            <a:r>
              <a:rPr lang="fr-FR" sz="3200" b="1" u="sng" dirty="0" smtClean="0">
                <a:solidFill>
                  <a:srgbClr val="00B0F0"/>
                </a:solidFill>
              </a:rPr>
              <a:t>HÉBREUX 13:4</a:t>
            </a:r>
          </a:p>
          <a:p>
            <a:pPr algn="just">
              <a:buNone/>
            </a:pPr>
            <a:r>
              <a:rPr lang="fr-FR" sz="4800" b="1" i="1" dirty="0" smtClean="0"/>
              <a:t>	4	Que le mariage soit honoré de tous, et le lit conjugal exempt de souillure, car Dieu jugera les impudiques et les adultères.</a:t>
            </a:r>
          </a:p>
          <a:p>
            <a:pPr>
              <a:buNone/>
            </a:pPr>
            <a:r>
              <a:rPr lang="fr-FR" sz="1800" dirty="0" smtClean="0"/>
              <a:t> </a:t>
            </a:r>
          </a:p>
          <a:p>
            <a:pPr>
              <a:buNone/>
            </a:pPr>
            <a:r>
              <a:rPr lang="fr-FR" sz="1800" dirty="0" smtClean="0"/>
              <a:t> </a:t>
            </a:r>
          </a:p>
          <a:p>
            <a:pPr>
              <a:buNone/>
            </a:pPr>
            <a:endParaRPr lang="fr-FR" sz="1800" b="1" i="1" dirty="0" smtClean="0"/>
          </a:p>
          <a:p>
            <a:pPr>
              <a:buNone/>
            </a:pPr>
            <a:r>
              <a:rPr lang="fr-FR" sz="1400" b="1" i="1" dirty="0" smtClean="0"/>
              <a:t> </a:t>
            </a:r>
          </a:p>
          <a:p>
            <a:pPr>
              <a:buNone/>
            </a:pPr>
            <a:r>
              <a:rPr lang="fr-FR" sz="1400" dirty="0" smtClean="0"/>
              <a:t> </a:t>
            </a:r>
          </a:p>
          <a:p>
            <a:pPr algn="just">
              <a:buNone/>
            </a:pPr>
            <a:endParaRPr lang="fr-FR" sz="1400" b="1" u="sng" dirty="0" smtClean="0">
              <a:solidFill>
                <a:srgbClr val="0070C0"/>
              </a:solidFill>
            </a:endParaRPr>
          </a:p>
          <a:p>
            <a:pPr algn="just">
              <a:buNone/>
            </a:pPr>
            <a:endParaRPr lang="fr-FR" sz="4400" u="sng" dirty="0" smtClean="0">
              <a:solidFill>
                <a:srgbClr val="00B0F0"/>
              </a:solidFill>
            </a:endParaRPr>
          </a:p>
        </p:txBody>
      </p:sp>
      <p:sp>
        <p:nvSpPr>
          <p:cNvPr id="4" name="Espace réservé du pied de page 3"/>
          <p:cNvSpPr>
            <a:spLocks noGrp="1"/>
          </p:cNvSpPr>
          <p:nvPr>
            <p:ph type="ftr" sz="quarter" idx="11"/>
          </p:nvPr>
        </p:nvSpPr>
        <p:spPr>
          <a:xfrm>
            <a:off x="2667000" y="6356350"/>
            <a:ext cx="5191148" cy="365125"/>
          </a:xfrm>
        </p:spPr>
        <p:txBody>
          <a:bodyPr/>
          <a:lstStyle/>
          <a:p>
            <a:pPr algn="ctr">
              <a:defRPr/>
            </a:pPr>
            <a:r>
              <a:rPr lang="fr-FR" sz="800" dirty="0" smtClean="0"/>
              <a:t>MARIAGE ET DIVORCE- GGM – AVRIL 2016</a:t>
            </a:r>
            <a:endParaRPr lang="fr-FR" sz="800" dirty="0"/>
          </a:p>
        </p:txBody>
      </p:sp>
    </p:spTree>
  </p:cSld>
  <p:clrMapOvr>
    <a:overrideClrMapping bg1="lt1" tx1="dk1" bg2="lt2" tx2="dk2" accent1="accent1" accent2="accent2" accent3="accent3" accent4="accent4" accent5="accent5" accent6="accent6" hlink="hlink" folHlink="folHlink"/>
  </p:clrMapOvr>
  <p:transition>
    <p:wipe di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Espace réservé du contenu 2"/>
          <p:cNvSpPr>
            <a:spLocks noGrp="1"/>
          </p:cNvSpPr>
          <p:nvPr>
            <p:ph idx="1"/>
          </p:nvPr>
        </p:nvSpPr>
        <p:spPr>
          <a:xfrm>
            <a:off x="457200" y="571500"/>
            <a:ext cx="8229600" cy="5753100"/>
          </a:xfrm>
        </p:spPr>
        <p:txBody>
          <a:bodyPr/>
          <a:lstStyle/>
          <a:p>
            <a:pPr algn="just">
              <a:buNone/>
            </a:pPr>
            <a:endParaRPr lang="fr-FR" sz="2400" b="1" u="sng" dirty="0" smtClean="0"/>
          </a:p>
          <a:p>
            <a:pPr algn="just">
              <a:buNone/>
            </a:pPr>
            <a:r>
              <a:rPr lang="fr-FR" sz="5400" b="1" u="sng" dirty="0" smtClean="0">
                <a:solidFill>
                  <a:srgbClr val="0070C0"/>
                </a:solidFill>
              </a:rPr>
              <a:t>MARIAGE ET DIVORCE</a:t>
            </a:r>
          </a:p>
          <a:p>
            <a:pPr algn="ctr">
              <a:buNone/>
            </a:pPr>
            <a:endParaRPr lang="fr-FR" sz="2400" b="1" u="sng" dirty="0" smtClean="0">
              <a:solidFill>
                <a:srgbClr val="00B0F0"/>
              </a:solidFill>
            </a:endParaRPr>
          </a:p>
          <a:p>
            <a:pPr algn="ctr">
              <a:buNone/>
            </a:pPr>
            <a:r>
              <a:rPr lang="fr-FR" sz="2400" b="1" u="sng" dirty="0" smtClean="0">
                <a:solidFill>
                  <a:srgbClr val="00B0F0"/>
                </a:solidFill>
              </a:rPr>
              <a:t>MATTHIEU 19:1-8</a:t>
            </a:r>
          </a:p>
          <a:p>
            <a:pPr algn="ctr">
              <a:buNone/>
            </a:pPr>
            <a:r>
              <a:rPr lang="fr-FR" sz="2400" b="1" u="sng" dirty="0" smtClean="0">
                <a:solidFill>
                  <a:srgbClr val="00B0F0"/>
                </a:solidFill>
              </a:rPr>
              <a:t>HÉBREUX 13:4</a:t>
            </a:r>
          </a:p>
          <a:p>
            <a:pPr algn="ctr">
              <a:buNone/>
            </a:pPr>
            <a:endParaRPr lang="fr-FR" sz="2400" b="1" u="sng" dirty="0" smtClean="0">
              <a:solidFill>
                <a:srgbClr val="00B0F0"/>
              </a:solidFill>
            </a:endParaRPr>
          </a:p>
          <a:p>
            <a:pPr algn="ctr">
              <a:buNone/>
            </a:pPr>
            <a:r>
              <a:rPr lang="fr-FR" sz="5400" b="1" u="sng" dirty="0" smtClean="0">
                <a:solidFill>
                  <a:srgbClr val="FF0000"/>
                </a:solidFill>
              </a:rPr>
              <a:t>2</a:t>
            </a:r>
            <a:r>
              <a:rPr lang="fr-FR" sz="5400" b="1" u="sng" dirty="0" smtClean="0">
                <a:solidFill>
                  <a:srgbClr val="FF0000"/>
                </a:solidFill>
              </a:rPr>
              <a:t>- Les étapes du mariage</a:t>
            </a:r>
            <a:endParaRPr lang="fr-FR" sz="5400" b="1" u="sng" dirty="0" smtClean="0">
              <a:solidFill>
                <a:srgbClr val="FF0000"/>
              </a:solidFill>
            </a:endParaRPr>
          </a:p>
          <a:p>
            <a:pPr algn="just">
              <a:buNone/>
            </a:pPr>
            <a:endParaRPr lang="fr-FR" sz="5400" b="1" u="sng" dirty="0" smtClean="0">
              <a:solidFill>
                <a:srgbClr val="00B0F0"/>
              </a:solidFill>
            </a:endParaRPr>
          </a:p>
          <a:p>
            <a:pPr algn="just">
              <a:buNone/>
            </a:pPr>
            <a:endParaRPr lang="fr-FR" sz="5400" b="1" u="sng" dirty="0" smtClean="0">
              <a:solidFill>
                <a:srgbClr val="0070C0"/>
              </a:solidFill>
            </a:endParaRPr>
          </a:p>
          <a:p>
            <a:pPr algn="just">
              <a:buNone/>
            </a:pPr>
            <a:endParaRPr lang="fr-FR" sz="4400" u="sng" dirty="0" smtClean="0">
              <a:solidFill>
                <a:srgbClr val="00B0F0"/>
              </a:solidFill>
            </a:endParaRPr>
          </a:p>
        </p:txBody>
      </p:sp>
      <p:sp>
        <p:nvSpPr>
          <p:cNvPr id="4" name="Espace réservé du pied de page 3"/>
          <p:cNvSpPr>
            <a:spLocks noGrp="1"/>
          </p:cNvSpPr>
          <p:nvPr>
            <p:ph type="ftr" sz="quarter" idx="11"/>
          </p:nvPr>
        </p:nvSpPr>
        <p:spPr>
          <a:xfrm>
            <a:off x="2667000" y="6356350"/>
            <a:ext cx="5191148" cy="365125"/>
          </a:xfrm>
        </p:spPr>
        <p:txBody>
          <a:bodyPr/>
          <a:lstStyle/>
          <a:p>
            <a:pPr algn="ctr">
              <a:defRPr/>
            </a:pPr>
            <a:r>
              <a:rPr lang="fr-FR" sz="800" dirty="0" smtClean="0"/>
              <a:t>MARIAGE ET DIVORCE- GGM – AVRIL 2016</a:t>
            </a:r>
            <a:endParaRPr lang="fr-FR" sz="800" dirty="0"/>
          </a:p>
        </p:txBody>
      </p:sp>
    </p:spTree>
  </p:cSld>
  <p:clrMapOvr>
    <a:masterClrMapping/>
  </p:clrMapOvr>
  <p:transition>
    <p:wipe di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Espace réservé du contenu 2"/>
          <p:cNvSpPr>
            <a:spLocks noGrp="1"/>
          </p:cNvSpPr>
          <p:nvPr>
            <p:ph idx="1"/>
          </p:nvPr>
        </p:nvSpPr>
        <p:spPr>
          <a:xfrm>
            <a:off x="457200" y="571500"/>
            <a:ext cx="8229600" cy="5753100"/>
          </a:xfrm>
        </p:spPr>
        <p:txBody>
          <a:bodyPr/>
          <a:lstStyle/>
          <a:p>
            <a:pPr algn="just">
              <a:buNone/>
            </a:pPr>
            <a:endParaRPr lang="fr-FR" sz="1400" b="1" u="sng" dirty="0" smtClean="0">
              <a:solidFill>
                <a:srgbClr val="00B0F0"/>
              </a:solidFill>
            </a:endParaRPr>
          </a:p>
          <a:p>
            <a:pPr algn="just">
              <a:buNone/>
            </a:pPr>
            <a:r>
              <a:rPr lang="fr-FR" sz="1400" b="1" u="sng" dirty="0" smtClean="0">
                <a:solidFill>
                  <a:srgbClr val="00B0F0"/>
                </a:solidFill>
              </a:rPr>
              <a:t>LES </a:t>
            </a:r>
            <a:r>
              <a:rPr lang="fr-FR" sz="1400" b="1" u="sng" dirty="0" smtClean="0">
                <a:solidFill>
                  <a:srgbClr val="00B0F0"/>
                </a:solidFill>
              </a:rPr>
              <a:t>NOCES DE L'AGNEAU - Phoenix, Arizona, USA - Dimanche 21 janvier 1962, soir</a:t>
            </a:r>
            <a:endParaRPr lang="fr-FR" sz="1400" b="1" u="sng" dirty="0" smtClean="0">
              <a:solidFill>
                <a:srgbClr val="00B0F0"/>
              </a:solidFill>
            </a:endParaRPr>
          </a:p>
          <a:p>
            <a:pPr algn="just">
              <a:buNone/>
            </a:pPr>
            <a:r>
              <a:rPr lang="fr-FR" sz="3600" u="sng" dirty="0" smtClean="0">
                <a:latin typeface="Times New Roman" pitchFamily="18" charset="0"/>
                <a:cs typeface="Times New Roman" pitchFamily="18" charset="0"/>
              </a:rPr>
              <a:t>44	Mais, vous voyez, en premier lieu, on prend la </a:t>
            </a:r>
            <a:r>
              <a:rPr lang="fr-FR" sz="3600" b="1" u="sng" dirty="0" smtClean="0">
                <a:latin typeface="Times New Roman" pitchFamily="18" charset="0"/>
                <a:cs typeface="Times New Roman" pitchFamily="18" charset="0"/>
              </a:rPr>
              <a:t>décision. </a:t>
            </a:r>
            <a:r>
              <a:rPr lang="fr-FR" sz="3600" u="sng" dirty="0" smtClean="0">
                <a:latin typeface="Times New Roman" pitchFamily="18" charset="0"/>
                <a:cs typeface="Times New Roman" pitchFamily="18" charset="0"/>
              </a:rPr>
              <a:t>Ensuite </a:t>
            </a:r>
            <a:r>
              <a:rPr lang="fr-FR" sz="3600" b="1" u="sng" dirty="0" smtClean="0">
                <a:latin typeface="Times New Roman" pitchFamily="18" charset="0"/>
                <a:cs typeface="Times New Roman" pitchFamily="18" charset="0"/>
              </a:rPr>
              <a:t>l'engagement</a:t>
            </a:r>
            <a:r>
              <a:rPr lang="fr-FR" sz="3600" u="sng" dirty="0" smtClean="0">
                <a:latin typeface="Times New Roman" pitchFamily="18" charset="0"/>
                <a:cs typeface="Times New Roman" pitchFamily="18" charset="0"/>
              </a:rPr>
              <a:t>, après cela la </a:t>
            </a:r>
            <a:r>
              <a:rPr lang="fr-FR" sz="3600" b="1" u="sng" dirty="0" smtClean="0">
                <a:latin typeface="Times New Roman" pitchFamily="18" charset="0"/>
                <a:cs typeface="Times New Roman" pitchFamily="18" charset="0"/>
              </a:rPr>
              <a:t>promesse</a:t>
            </a:r>
            <a:r>
              <a:rPr lang="fr-FR" sz="3600" u="sng" dirty="0" smtClean="0">
                <a:latin typeface="Times New Roman" pitchFamily="18" charset="0"/>
                <a:cs typeface="Times New Roman" pitchFamily="18" charset="0"/>
              </a:rPr>
              <a:t>, et enfin, la </a:t>
            </a:r>
            <a:r>
              <a:rPr lang="fr-FR" sz="3600" b="1" u="sng" dirty="0" smtClean="0">
                <a:latin typeface="Times New Roman" pitchFamily="18" charset="0"/>
                <a:cs typeface="Times New Roman" pitchFamily="18" charset="0"/>
              </a:rPr>
              <a:t>cérémonie du mariage</a:t>
            </a:r>
            <a:r>
              <a:rPr lang="fr-FR" sz="3600" u="sng" dirty="0" smtClean="0">
                <a:latin typeface="Times New Roman" pitchFamily="18" charset="0"/>
                <a:cs typeface="Times New Roman" pitchFamily="18" charset="0"/>
              </a:rPr>
              <a:t>. </a:t>
            </a:r>
            <a:r>
              <a:rPr lang="fr-FR" sz="3600" dirty="0" smtClean="0">
                <a:latin typeface="Times New Roman" pitchFamily="18" charset="0"/>
                <a:cs typeface="Times New Roman" pitchFamily="18" charset="0"/>
              </a:rPr>
              <a:t>Et c'est à ce moment-là que l'épouse - l'épouse prend le nom de l'époux. Elle ne porte plus alors son propre nom; elle prend le nom de l'époux.</a:t>
            </a:r>
            <a:endParaRPr lang="fr-FR" sz="3600" b="1" u="sng" dirty="0" smtClean="0">
              <a:solidFill>
                <a:srgbClr val="0070C0"/>
              </a:solidFill>
            </a:endParaRPr>
          </a:p>
          <a:p>
            <a:pPr algn="just">
              <a:buNone/>
            </a:pPr>
            <a:endParaRPr lang="fr-FR" sz="4400" u="sng" dirty="0" smtClean="0">
              <a:solidFill>
                <a:srgbClr val="00B0F0"/>
              </a:solidFill>
            </a:endParaRPr>
          </a:p>
        </p:txBody>
      </p:sp>
      <p:sp>
        <p:nvSpPr>
          <p:cNvPr id="4" name="Espace réservé du pied de page 3"/>
          <p:cNvSpPr>
            <a:spLocks noGrp="1"/>
          </p:cNvSpPr>
          <p:nvPr>
            <p:ph type="ftr" sz="quarter" idx="11"/>
          </p:nvPr>
        </p:nvSpPr>
        <p:spPr>
          <a:xfrm>
            <a:off x="2667000" y="6356350"/>
            <a:ext cx="5191148" cy="365125"/>
          </a:xfrm>
        </p:spPr>
        <p:txBody>
          <a:bodyPr/>
          <a:lstStyle/>
          <a:p>
            <a:pPr algn="ctr">
              <a:defRPr/>
            </a:pPr>
            <a:r>
              <a:rPr lang="fr-FR" sz="800" dirty="0" smtClean="0"/>
              <a:t>MARIAGE ET DIVORCE- GGM – AVRIL 2016</a:t>
            </a:r>
            <a:endParaRPr lang="fr-FR" sz="800" dirty="0"/>
          </a:p>
        </p:txBody>
      </p:sp>
    </p:spTree>
  </p:cSld>
  <p:clrMapOvr>
    <a:masterClrMapping/>
  </p:clrMapOvr>
  <p:transition>
    <p:wipe di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Espace réservé du contenu 2"/>
          <p:cNvSpPr>
            <a:spLocks noGrp="1"/>
          </p:cNvSpPr>
          <p:nvPr>
            <p:ph idx="1"/>
          </p:nvPr>
        </p:nvSpPr>
        <p:spPr>
          <a:xfrm>
            <a:off x="457200" y="571500"/>
            <a:ext cx="8229600" cy="5753100"/>
          </a:xfrm>
        </p:spPr>
        <p:txBody>
          <a:bodyPr/>
          <a:lstStyle/>
          <a:p>
            <a:pPr algn="just">
              <a:buNone/>
            </a:pPr>
            <a:endParaRPr lang="fr-FR" sz="1400" b="1" u="sng" dirty="0" smtClean="0">
              <a:solidFill>
                <a:srgbClr val="00B0F0"/>
              </a:solidFill>
            </a:endParaRPr>
          </a:p>
          <a:p>
            <a:pPr algn="just">
              <a:buNone/>
            </a:pPr>
            <a:r>
              <a:rPr lang="fr-FR" sz="1400" b="1" u="sng" dirty="0" smtClean="0">
                <a:solidFill>
                  <a:srgbClr val="00B0F0"/>
                </a:solidFill>
              </a:rPr>
              <a:t>LE.CHOIX.D.UNE.ÉPOUSE</a:t>
            </a:r>
            <a:r>
              <a:rPr lang="fr-FR" sz="1400" b="1" u="sng" dirty="0" smtClean="0">
                <a:solidFill>
                  <a:srgbClr val="00B0F0"/>
                </a:solidFill>
              </a:rPr>
              <a:t>_  LOS.ANGELES.CA  JEUDI_  65-0429E </a:t>
            </a:r>
          </a:p>
          <a:p>
            <a:pPr algn="just">
              <a:buNone/>
            </a:pPr>
            <a:r>
              <a:rPr lang="fr-FR" dirty="0" smtClean="0">
                <a:latin typeface="Times New Roman" pitchFamily="18" charset="0"/>
                <a:cs typeface="Times New Roman" pitchFamily="18" charset="0"/>
              </a:rPr>
              <a:t>31	Dans bien des domaines de la vie, il nous est donné la possibilité de choisir. Le mode de vie lui-même est un choix. Nous avons le droit de suivre notre propre voie, de choisir notre propre manière de vivre.</a:t>
            </a:r>
          </a:p>
          <a:p>
            <a:pPr algn="just">
              <a:buNone/>
            </a:pPr>
            <a:r>
              <a:rPr lang="fr-FR" dirty="0" smtClean="0">
                <a:latin typeface="Times New Roman" pitchFamily="18" charset="0"/>
                <a:cs typeface="Times New Roman" pitchFamily="18" charset="0"/>
              </a:rPr>
              <a:t>32	L’instruction est un choix. Nous pouvons choisir, soit de faire des études, soit de ne pas faire d’études. Nous avons le choix.</a:t>
            </a:r>
          </a:p>
          <a:p>
            <a:pPr algn="just">
              <a:buNone/>
            </a:pPr>
            <a:r>
              <a:rPr lang="fr-FR" dirty="0" smtClean="0">
                <a:latin typeface="Times New Roman" pitchFamily="18" charset="0"/>
                <a:cs typeface="Times New Roman" pitchFamily="18" charset="0"/>
              </a:rPr>
              <a:t>33	Le bien et le mal, c’est un choix. Tout homme, toute femme, garçon et fille, doit choisir, soit d’essayer de mener une vie droite, ou de ne pas mener une vie droite. C’est un choix.</a:t>
            </a:r>
          </a:p>
          <a:p>
            <a:pPr algn="just">
              <a:buNone/>
            </a:pPr>
            <a:r>
              <a:rPr lang="fr-FR" b="1" u="sng" dirty="0" smtClean="0">
                <a:latin typeface="Times New Roman" pitchFamily="18" charset="0"/>
                <a:cs typeface="Times New Roman" pitchFamily="18" charset="0"/>
              </a:rPr>
              <a:t>Le choix est quelque chose d’important.</a:t>
            </a:r>
            <a:endParaRPr lang="fr-FR" b="1" u="sng" dirty="0" smtClean="0">
              <a:solidFill>
                <a:srgbClr val="00B0F0"/>
              </a:solidFill>
            </a:endParaRPr>
          </a:p>
        </p:txBody>
      </p:sp>
      <p:sp>
        <p:nvSpPr>
          <p:cNvPr id="4" name="Espace réservé du pied de page 3"/>
          <p:cNvSpPr>
            <a:spLocks noGrp="1"/>
          </p:cNvSpPr>
          <p:nvPr>
            <p:ph type="ftr" sz="quarter" idx="11"/>
          </p:nvPr>
        </p:nvSpPr>
        <p:spPr>
          <a:xfrm>
            <a:off x="2667000" y="6356350"/>
            <a:ext cx="5191148" cy="365125"/>
          </a:xfrm>
        </p:spPr>
        <p:txBody>
          <a:bodyPr/>
          <a:lstStyle/>
          <a:p>
            <a:pPr algn="ctr">
              <a:defRPr/>
            </a:pPr>
            <a:r>
              <a:rPr lang="fr-FR" sz="800" dirty="0" smtClean="0"/>
              <a:t>MARIAGE ET DIVORCE- GGM – AVRIL 2016</a:t>
            </a:r>
            <a:endParaRPr lang="fr-FR" sz="800" dirty="0"/>
          </a:p>
        </p:txBody>
      </p:sp>
    </p:spTree>
  </p:cSld>
  <p:clrMapOvr>
    <a:masterClrMapping/>
  </p:clrMapOvr>
  <p:transition>
    <p:wipe di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Espace réservé du contenu 2"/>
          <p:cNvSpPr>
            <a:spLocks noGrp="1"/>
          </p:cNvSpPr>
          <p:nvPr>
            <p:ph idx="1"/>
          </p:nvPr>
        </p:nvSpPr>
        <p:spPr>
          <a:xfrm>
            <a:off x="457200" y="571500"/>
            <a:ext cx="8229600" cy="5753100"/>
          </a:xfrm>
        </p:spPr>
        <p:txBody>
          <a:bodyPr/>
          <a:lstStyle/>
          <a:p>
            <a:pPr algn="just">
              <a:buNone/>
            </a:pPr>
            <a:endParaRPr lang="fr-FR" sz="1400" b="1" u="sng" dirty="0" smtClean="0">
              <a:solidFill>
                <a:srgbClr val="00B0F0"/>
              </a:solidFill>
            </a:endParaRPr>
          </a:p>
          <a:p>
            <a:pPr algn="just">
              <a:buNone/>
            </a:pPr>
            <a:r>
              <a:rPr lang="fr-FR" sz="1400" b="1" u="sng" dirty="0" smtClean="0">
                <a:solidFill>
                  <a:srgbClr val="00B0F0"/>
                </a:solidFill>
              </a:rPr>
              <a:t>LE.CHOIX.D.UNE.ÉPOUSE</a:t>
            </a:r>
            <a:r>
              <a:rPr lang="fr-FR" sz="1400" b="1" u="sng" dirty="0" smtClean="0">
                <a:solidFill>
                  <a:srgbClr val="00B0F0"/>
                </a:solidFill>
              </a:rPr>
              <a:t>_  LOS.ANGELES.CA  JEUDI_  65-0429E </a:t>
            </a:r>
          </a:p>
          <a:p>
            <a:pPr algn="just">
              <a:buNone/>
            </a:pPr>
            <a:r>
              <a:rPr lang="fr-FR" sz="3200" dirty="0" smtClean="0">
                <a:latin typeface="Times New Roman" pitchFamily="18" charset="0"/>
                <a:cs typeface="Times New Roman" pitchFamily="18" charset="0"/>
              </a:rPr>
              <a:t>35</a:t>
            </a:r>
            <a:r>
              <a:rPr lang="fr-FR" sz="3200" dirty="0" smtClean="0">
                <a:latin typeface="Times New Roman" pitchFamily="18" charset="0"/>
                <a:cs typeface="Times New Roman" pitchFamily="18" charset="0"/>
              </a:rPr>
              <a:t>	Il y a un autre choix que nous avons dans la vie, et c’est celui d’un compagnon de vie</a:t>
            </a:r>
            <a:r>
              <a:rPr lang="fr-FR" sz="3200" b="1" dirty="0" smtClean="0">
                <a:latin typeface="Times New Roman" pitchFamily="18" charset="0"/>
                <a:cs typeface="Times New Roman" pitchFamily="18" charset="0"/>
              </a:rPr>
              <a:t>. </a:t>
            </a:r>
            <a:r>
              <a:rPr lang="fr-FR" sz="3200" b="1" u="sng" dirty="0" smtClean="0">
                <a:latin typeface="Times New Roman" pitchFamily="18" charset="0"/>
                <a:cs typeface="Times New Roman" pitchFamily="18" charset="0"/>
              </a:rPr>
              <a:t>Un jeune homme ou une jeune femme qui débute dans la vie </a:t>
            </a:r>
            <a:r>
              <a:rPr lang="fr-FR" sz="3200" b="1" u="sng" dirty="0" err="1" smtClean="0">
                <a:latin typeface="Times New Roman" pitchFamily="18" charset="0"/>
                <a:cs typeface="Times New Roman" pitchFamily="18" charset="0"/>
              </a:rPr>
              <a:t>a–a</a:t>
            </a:r>
            <a:r>
              <a:rPr lang="fr-FR" sz="3200" b="1" u="sng" dirty="0" smtClean="0">
                <a:latin typeface="Times New Roman" pitchFamily="18" charset="0"/>
                <a:cs typeface="Times New Roman" pitchFamily="18" charset="0"/>
              </a:rPr>
              <a:t> reçu le droit de faire son choix.</a:t>
            </a:r>
            <a:r>
              <a:rPr lang="fr-FR" sz="3200" b="1" dirty="0" smtClean="0">
                <a:latin typeface="Times New Roman" pitchFamily="18" charset="0"/>
                <a:cs typeface="Times New Roman" pitchFamily="18" charset="0"/>
              </a:rPr>
              <a:t> </a:t>
            </a:r>
            <a:r>
              <a:rPr lang="fr-FR" sz="3200" dirty="0" smtClean="0">
                <a:latin typeface="Times New Roman" pitchFamily="18" charset="0"/>
                <a:cs typeface="Times New Roman" pitchFamily="18" charset="0"/>
              </a:rPr>
              <a:t>Le jeune homme choisit. La jeune femme a le droit d’accepter ou de refuser. Mais c’est quand même un choix des deux côtés. L’homme et la femme ont tous les deux le droit de choisir.</a:t>
            </a:r>
          </a:p>
          <a:p>
            <a:pPr algn="just">
              <a:buNone/>
            </a:pPr>
            <a:r>
              <a:rPr lang="fr-FR" sz="3200" dirty="0" smtClean="0">
                <a:latin typeface="Times New Roman" pitchFamily="18" charset="0"/>
                <a:cs typeface="Times New Roman" pitchFamily="18" charset="0"/>
              </a:rPr>
              <a:t>Vous avez également un choix, en tant que Chrétien</a:t>
            </a:r>
            <a:r>
              <a:rPr lang="fr-FR" dirty="0" smtClean="0">
                <a:latin typeface="Times New Roman" pitchFamily="18" charset="0"/>
                <a:cs typeface="Times New Roman" pitchFamily="18" charset="0"/>
              </a:rPr>
              <a:t>.</a:t>
            </a:r>
            <a:endParaRPr lang="fr-FR" b="1" u="sng" dirty="0" smtClean="0">
              <a:solidFill>
                <a:srgbClr val="00B0F0"/>
              </a:solidFill>
            </a:endParaRPr>
          </a:p>
        </p:txBody>
      </p:sp>
      <p:sp>
        <p:nvSpPr>
          <p:cNvPr id="4" name="Espace réservé du pied de page 3"/>
          <p:cNvSpPr>
            <a:spLocks noGrp="1"/>
          </p:cNvSpPr>
          <p:nvPr>
            <p:ph type="ftr" sz="quarter" idx="11"/>
          </p:nvPr>
        </p:nvSpPr>
        <p:spPr>
          <a:xfrm>
            <a:off x="2667000" y="6356350"/>
            <a:ext cx="5191148" cy="365125"/>
          </a:xfrm>
        </p:spPr>
        <p:txBody>
          <a:bodyPr/>
          <a:lstStyle/>
          <a:p>
            <a:pPr algn="ctr">
              <a:defRPr/>
            </a:pPr>
            <a:r>
              <a:rPr lang="fr-FR" sz="800" dirty="0" smtClean="0"/>
              <a:t>MARIAGE ET DIVORCE- GGM – AVRIL 2016</a:t>
            </a:r>
            <a:endParaRPr lang="fr-FR" sz="800" dirty="0"/>
          </a:p>
        </p:txBody>
      </p:sp>
    </p:spTree>
  </p:cSld>
  <p:clrMapOvr>
    <a:masterClrMapping/>
  </p:clrMapOvr>
  <p:transition>
    <p:wipe di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Espace réservé du contenu 2"/>
          <p:cNvSpPr>
            <a:spLocks noGrp="1"/>
          </p:cNvSpPr>
          <p:nvPr>
            <p:ph idx="1"/>
          </p:nvPr>
        </p:nvSpPr>
        <p:spPr>
          <a:xfrm>
            <a:off x="457200" y="571500"/>
            <a:ext cx="8229600" cy="5753100"/>
          </a:xfrm>
        </p:spPr>
        <p:txBody>
          <a:bodyPr/>
          <a:lstStyle/>
          <a:p>
            <a:pPr algn="just">
              <a:buNone/>
            </a:pPr>
            <a:endParaRPr lang="fr-FR" sz="1400" b="1" u="sng" dirty="0" smtClean="0">
              <a:solidFill>
                <a:srgbClr val="00B0F0"/>
              </a:solidFill>
            </a:endParaRPr>
          </a:p>
          <a:p>
            <a:pPr algn="just">
              <a:buNone/>
            </a:pPr>
            <a:r>
              <a:rPr lang="fr-FR" sz="1400" b="1" u="sng" dirty="0" smtClean="0">
                <a:solidFill>
                  <a:srgbClr val="00B0F0"/>
                </a:solidFill>
              </a:rPr>
              <a:t>HONTEUX </a:t>
            </a:r>
            <a:r>
              <a:rPr lang="fr-FR" sz="1400" b="1" u="sng" dirty="0" smtClean="0">
                <a:solidFill>
                  <a:srgbClr val="00B0F0"/>
                </a:solidFill>
              </a:rPr>
              <a:t>DE LUI -  11.07.1965 JEFFERSONVILLE, IN, </a:t>
            </a:r>
            <a:r>
              <a:rPr lang="fr-FR" sz="1400" b="1" u="sng" dirty="0" smtClean="0">
                <a:solidFill>
                  <a:srgbClr val="00B0F0"/>
                </a:solidFill>
              </a:rPr>
              <a:t>USA</a:t>
            </a:r>
            <a:endParaRPr lang="fr-FR" sz="1400" b="1" u="sng" dirty="0" smtClean="0">
              <a:solidFill>
                <a:srgbClr val="00B0F0"/>
              </a:solidFill>
            </a:endParaRPr>
          </a:p>
          <a:p>
            <a:pPr algn="just">
              <a:buNone/>
            </a:pPr>
            <a:r>
              <a:rPr lang="fr-FR" sz="2400" dirty="0" smtClean="0"/>
              <a:t>110 	L’autre </a:t>
            </a:r>
            <a:r>
              <a:rPr lang="fr-FR" sz="2400" dirty="0" smtClean="0"/>
              <a:t>soir, je parlais </a:t>
            </a:r>
            <a:r>
              <a:rPr lang="fr-FR" sz="2400" b="1" dirty="0" smtClean="0"/>
              <a:t>avec George Smith, le garçon qui sort avec ma fille Rebecca.</a:t>
            </a:r>
            <a:r>
              <a:rPr lang="fr-FR" sz="2400" dirty="0" smtClean="0"/>
              <a:t> C’est un gentil garçon, il a chanté ici au Tabernacle. C’était un Baptiste et il a dit: «</a:t>
            </a:r>
            <a:r>
              <a:rPr lang="fr-FR" sz="2400" dirty="0" smtClean="0"/>
              <a:t>Otez mon nom de cela; je ne veux rien avoir à faire avec cela”. il y avait aussi une jeune dame. Il y avait eu une conférence dans une certaine église baptiste là-haut sur les collines, et là-bas ils sont tous tellement opposés à moi. En fait, ils n’ont rien contre moi, mais contre cette Parole. Ils ne peuvent rien dire contre moi en tant qu’homme; je ne leur ai jamais fait de mal, mais c’est de cette Parole qu’ils ont peur. Vous voyez?</a:t>
            </a:r>
          </a:p>
        </p:txBody>
      </p:sp>
      <p:sp>
        <p:nvSpPr>
          <p:cNvPr id="4" name="Espace réservé du pied de page 3"/>
          <p:cNvSpPr>
            <a:spLocks noGrp="1"/>
          </p:cNvSpPr>
          <p:nvPr>
            <p:ph type="ftr" sz="quarter" idx="11"/>
          </p:nvPr>
        </p:nvSpPr>
        <p:spPr>
          <a:xfrm>
            <a:off x="2667000" y="6356350"/>
            <a:ext cx="5191148" cy="365125"/>
          </a:xfrm>
        </p:spPr>
        <p:txBody>
          <a:bodyPr/>
          <a:lstStyle/>
          <a:p>
            <a:pPr algn="ctr">
              <a:defRPr/>
            </a:pPr>
            <a:r>
              <a:rPr lang="fr-FR" sz="800" dirty="0" smtClean="0"/>
              <a:t>MARIAGE ET DIVORCE- GGM – AVRIL 2016</a:t>
            </a:r>
            <a:endParaRPr lang="fr-FR" sz="800" dirty="0"/>
          </a:p>
        </p:txBody>
      </p:sp>
    </p:spTree>
  </p:cSld>
  <p:clrMapOvr>
    <a:masterClrMapping/>
  </p:clrMapOvr>
  <p:transition>
    <p:wipe di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pied de page 3"/>
          <p:cNvSpPr>
            <a:spLocks noGrp="1"/>
          </p:cNvSpPr>
          <p:nvPr>
            <p:ph type="ftr" sz="quarter" idx="11"/>
          </p:nvPr>
        </p:nvSpPr>
        <p:spPr>
          <a:xfrm>
            <a:off x="2667000" y="6356350"/>
            <a:ext cx="5191148" cy="365125"/>
          </a:xfrm>
        </p:spPr>
        <p:txBody>
          <a:bodyPr/>
          <a:lstStyle/>
          <a:p>
            <a:pPr algn="ctr">
              <a:defRPr/>
            </a:pPr>
            <a:r>
              <a:rPr lang="fr-FR" sz="800" dirty="0" smtClean="0"/>
              <a:t>MARIAGE ET DIVORCE- GGM – AVRIL 2016</a:t>
            </a:r>
            <a:endParaRPr lang="fr-FR" sz="800" dirty="0"/>
          </a:p>
        </p:txBody>
      </p:sp>
      <p:sp>
        <p:nvSpPr>
          <p:cNvPr id="5" name="Rectangle 4"/>
          <p:cNvSpPr/>
          <p:nvPr/>
        </p:nvSpPr>
        <p:spPr>
          <a:xfrm>
            <a:off x="2928926" y="1214422"/>
            <a:ext cx="2000264" cy="785818"/>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solidFill>
                  <a:schemeClr val="tx1"/>
                </a:solidFill>
              </a:rPr>
              <a:t>1-DECISION</a:t>
            </a:r>
            <a:endParaRPr lang="fr-FR" dirty="0">
              <a:solidFill>
                <a:schemeClr val="tx1"/>
              </a:solidFill>
            </a:endParaRPr>
          </a:p>
        </p:txBody>
      </p:sp>
      <p:sp>
        <p:nvSpPr>
          <p:cNvPr id="6" name="Rectangle 5"/>
          <p:cNvSpPr/>
          <p:nvPr/>
        </p:nvSpPr>
        <p:spPr>
          <a:xfrm>
            <a:off x="2928926" y="2357430"/>
            <a:ext cx="2000264" cy="785818"/>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solidFill>
                  <a:schemeClr val="tx1"/>
                </a:solidFill>
              </a:rPr>
              <a:t>2-ENGAGEMENT</a:t>
            </a:r>
            <a:endParaRPr lang="fr-FR" dirty="0">
              <a:solidFill>
                <a:schemeClr val="tx1"/>
              </a:solidFill>
            </a:endParaRPr>
          </a:p>
        </p:txBody>
      </p:sp>
      <p:sp>
        <p:nvSpPr>
          <p:cNvPr id="7" name="Rectangle 6"/>
          <p:cNvSpPr/>
          <p:nvPr/>
        </p:nvSpPr>
        <p:spPr>
          <a:xfrm>
            <a:off x="3000364" y="3643314"/>
            <a:ext cx="2000264" cy="785818"/>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solidFill>
                  <a:schemeClr val="tx1"/>
                </a:solidFill>
              </a:rPr>
              <a:t>3-PROMESSE</a:t>
            </a:r>
            <a:endParaRPr lang="fr-FR" dirty="0">
              <a:solidFill>
                <a:schemeClr val="tx1"/>
              </a:solidFill>
            </a:endParaRPr>
          </a:p>
        </p:txBody>
      </p:sp>
      <p:sp>
        <p:nvSpPr>
          <p:cNvPr id="8" name="Rectangle 7"/>
          <p:cNvSpPr/>
          <p:nvPr/>
        </p:nvSpPr>
        <p:spPr>
          <a:xfrm>
            <a:off x="3000364" y="5000636"/>
            <a:ext cx="2000264" cy="785818"/>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solidFill>
                  <a:schemeClr val="tx1"/>
                </a:solidFill>
              </a:rPr>
              <a:t>4-CEREMONIE DE MARIAGE</a:t>
            </a:r>
            <a:endParaRPr lang="fr-FR" dirty="0">
              <a:solidFill>
                <a:schemeClr val="tx1"/>
              </a:solidFill>
            </a:endParaRPr>
          </a:p>
        </p:txBody>
      </p:sp>
      <p:sp>
        <p:nvSpPr>
          <p:cNvPr id="9" name="Flèche droite 8"/>
          <p:cNvSpPr/>
          <p:nvPr/>
        </p:nvSpPr>
        <p:spPr>
          <a:xfrm>
            <a:off x="857224" y="1142984"/>
            <a:ext cx="2000264" cy="42862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t>LE CHOIX</a:t>
            </a:r>
            <a:endParaRPr lang="fr-FR" dirty="0"/>
          </a:p>
        </p:txBody>
      </p:sp>
      <p:sp>
        <p:nvSpPr>
          <p:cNvPr id="12" name="Flèche droite 11"/>
          <p:cNvSpPr/>
          <p:nvPr/>
        </p:nvSpPr>
        <p:spPr>
          <a:xfrm>
            <a:off x="857224" y="1571612"/>
            <a:ext cx="2000264" cy="42862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t>LA COURS</a:t>
            </a:r>
            <a:endParaRPr lang="fr-FR" dirty="0"/>
          </a:p>
        </p:txBody>
      </p:sp>
      <p:sp>
        <p:nvSpPr>
          <p:cNvPr id="13" name="Flèche vers le bas 12"/>
          <p:cNvSpPr/>
          <p:nvPr/>
        </p:nvSpPr>
        <p:spPr>
          <a:xfrm>
            <a:off x="3786182" y="2071678"/>
            <a:ext cx="142876" cy="21431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4" name="Flèche vers le bas 13"/>
          <p:cNvSpPr/>
          <p:nvPr/>
        </p:nvSpPr>
        <p:spPr>
          <a:xfrm>
            <a:off x="3857620" y="3286124"/>
            <a:ext cx="142876" cy="21431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5" name="Flèche vers le bas 14"/>
          <p:cNvSpPr/>
          <p:nvPr/>
        </p:nvSpPr>
        <p:spPr>
          <a:xfrm>
            <a:off x="3929058" y="4572008"/>
            <a:ext cx="142876" cy="21431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6" name="ZoneTexte 15"/>
          <p:cNvSpPr txBox="1"/>
          <p:nvPr/>
        </p:nvSpPr>
        <p:spPr>
          <a:xfrm>
            <a:off x="1428728" y="571480"/>
            <a:ext cx="3786214" cy="646331"/>
          </a:xfrm>
          <a:prstGeom prst="rect">
            <a:avLst/>
          </a:prstGeom>
          <a:noFill/>
        </p:spPr>
        <p:txBody>
          <a:bodyPr wrap="square" rtlCol="0">
            <a:spAutoFit/>
          </a:bodyPr>
          <a:lstStyle/>
          <a:p>
            <a:r>
              <a:rPr lang="fr-FR" b="1" u="sng" dirty="0" smtClean="0">
                <a:solidFill>
                  <a:srgbClr val="FF0000"/>
                </a:solidFill>
              </a:rPr>
              <a:t>2- Les étapes du mariage</a:t>
            </a:r>
          </a:p>
          <a:p>
            <a:endParaRPr lang="fr-FR" dirty="0"/>
          </a:p>
        </p:txBody>
      </p:sp>
    </p:spTree>
  </p:cSld>
  <p:clrMapOvr>
    <a:masterClrMapping/>
  </p:clrMapOvr>
  <p:transition>
    <p:wipe dir="d"/>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ébit">
  <a:themeElements>
    <a:clrScheme name="Débit">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Débit">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Débit">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Débit">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2.xml><?xml version="1.0" encoding="utf-8"?>
<a:themeOverride xmlns:a="http://schemas.openxmlformats.org/drawingml/2006/main">
  <a:clrScheme name="Débit">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
  <TotalTime>1410</TotalTime>
  <Words>289</Words>
  <Application>Microsoft Office PowerPoint</Application>
  <PresentationFormat>Affichage à l'écran (4:3)</PresentationFormat>
  <Paragraphs>111</Paragraphs>
  <Slides>16</Slides>
  <Notes>0</Notes>
  <HiddenSlides>0</HiddenSlides>
  <MMClips>0</MMClips>
  <ScaleCrop>false</ScaleCrop>
  <HeadingPairs>
    <vt:vector size="4" baseType="variant">
      <vt:variant>
        <vt:lpstr>Thème</vt:lpstr>
      </vt:variant>
      <vt:variant>
        <vt:i4>1</vt:i4>
      </vt:variant>
      <vt:variant>
        <vt:lpstr>Titres des diapositives</vt:lpstr>
      </vt:variant>
      <vt:variant>
        <vt:i4>16</vt:i4>
      </vt:variant>
    </vt:vector>
  </HeadingPairs>
  <TitlesOfParts>
    <vt:vector size="17" baseType="lpstr">
      <vt:lpstr>Débit</vt:lpstr>
      <vt:lpstr>Diapositive 1</vt:lpstr>
      <vt:lpstr>Diapositive 2</vt:lpstr>
      <vt:lpstr>Diapositive 3</vt:lpstr>
      <vt:lpstr>Diapositive 4</vt:lpstr>
      <vt:lpstr>Diapositive 5</vt:lpstr>
      <vt:lpstr>Diapositive 6</vt:lpstr>
      <vt:lpstr>Diapositive 7</vt:lpstr>
      <vt:lpstr>Diapositive 8</vt:lpstr>
      <vt:lpstr>Diapositive 9</vt:lpstr>
      <vt:lpstr>Diapositive 10</vt:lpstr>
      <vt:lpstr>Diapositive 11</vt:lpstr>
      <vt:lpstr>Diapositive 12</vt:lpstr>
      <vt:lpstr>Diapositive 13</vt:lpstr>
      <vt:lpstr>Diapositive 14</vt:lpstr>
      <vt:lpstr>Diapositive 15</vt:lpstr>
      <vt:lpstr>Diapositive 16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QUE DIEU VOUS BENISSE</dc:title>
  <dc:creator>mabadi</dc:creator>
  <cp:lastModifiedBy>user</cp:lastModifiedBy>
  <cp:revision>233</cp:revision>
  <dcterms:created xsi:type="dcterms:W3CDTF">2010-12-09T16:58:15Z</dcterms:created>
  <dcterms:modified xsi:type="dcterms:W3CDTF">2016-04-06T19:37:14Z</dcterms:modified>
</cp:coreProperties>
</file>