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custShowLst>
    <p:custShow name="Diaporama personnalisé 1" id="0">
      <p:sldLst>
        <p:sld r:id="rId2"/>
        <p:sld r:id="rId3"/>
      </p:sldLst>
    </p:custShow>
  </p:custShow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6" autoAdjust="0"/>
  </p:normalViewPr>
  <p:slideViewPr>
    <p:cSldViewPr>
      <p:cViewPr varScale="1">
        <p:scale>
          <a:sx n="99" d="100"/>
          <a:sy n="99" d="100"/>
        </p:scale>
        <p:origin x="-11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22284-DFE3-471A-B2A4-7BC87D9C1EC3}" type="datetimeFigureOut">
              <a:rPr lang="fr-FR" smtClean="0"/>
              <a:t>02/02/2012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8A204-B8F3-4E9C-972B-517013A8C2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190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8A204-B8F3-4E9C-972B-517013A8C23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840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C820-42D9-452E-B722-7F80527E8867}" type="datetimeFigureOut">
              <a:rPr lang="fr-FR" smtClean="0"/>
              <a:t>02/02/2012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BDC7-FC3E-4266-AB74-75922D82021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C820-42D9-452E-B722-7F80527E8867}" type="datetimeFigureOut">
              <a:rPr lang="fr-FR" smtClean="0"/>
              <a:t>02/02/2012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BDC7-FC3E-4266-AB74-75922D8202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C820-42D9-452E-B722-7F80527E8867}" type="datetimeFigureOut">
              <a:rPr lang="fr-FR" smtClean="0"/>
              <a:t>02/02/2012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BDC7-FC3E-4266-AB74-75922D8202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C820-42D9-452E-B722-7F80527E8867}" type="datetimeFigureOut">
              <a:rPr lang="fr-FR" smtClean="0"/>
              <a:t>02/02/2012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BDC7-FC3E-4266-AB74-75922D8202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C820-42D9-452E-B722-7F80527E8867}" type="datetimeFigureOut">
              <a:rPr lang="fr-FR" smtClean="0"/>
              <a:t>02/02/2012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724BDC7-FC3E-4266-AB74-75922D82021C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C820-42D9-452E-B722-7F80527E8867}" type="datetimeFigureOut">
              <a:rPr lang="fr-FR" smtClean="0"/>
              <a:t>02/02/2012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BDC7-FC3E-4266-AB74-75922D8202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C820-42D9-452E-B722-7F80527E8867}" type="datetimeFigureOut">
              <a:rPr lang="fr-FR" smtClean="0"/>
              <a:t>02/02/2012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BDC7-FC3E-4266-AB74-75922D8202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C820-42D9-452E-B722-7F80527E8867}" type="datetimeFigureOut">
              <a:rPr lang="fr-FR" smtClean="0"/>
              <a:t>02/02/2012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BDC7-FC3E-4266-AB74-75922D8202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C820-42D9-452E-B722-7F80527E8867}" type="datetimeFigureOut">
              <a:rPr lang="fr-FR" smtClean="0"/>
              <a:t>02/02/2012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BDC7-FC3E-4266-AB74-75922D8202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C820-42D9-452E-B722-7F80527E8867}" type="datetimeFigureOut">
              <a:rPr lang="fr-FR" smtClean="0"/>
              <a:t>02/02/2012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BDC7-FC3E-4266-AB74-75922D8202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BC820-42D9-452E-B722-7F80527E8867}" type="datetimeFigureOut">
              <a:rPr lang="fr-FR" smtClean="0"/>
              <a:t>02/02/2012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4BDC7-FC3E-4266-AB74-75922D8202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1BC820-42D9-452E-B722-7F80527E8867}" type="datetimeFigureOut">
              <a:rPr lang="fr-FR" smtClean="0"/>
              <a:t>02/02/2012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24BDC7-FC3E-4266-AB74-75922D82021C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fr-FR" sz="480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fr-FR" sz="48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ndy Warhol </a:t>
            </a:r>
            <a:r>
              <a:rPr lang="fr-FR" sz="12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fr-FR" sz="2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(1928-1987)</a:t>
            </a:r>
            <a:endParaRPr lang="fr-FR" sz="4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7874"/>
            <a:ext cx="4146471" cy="428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81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Marilyn </a:t>
            </a:r>
            <a:r>
              <a:rPr lang="fr-FR" dirty="0" smtClean="0"/>
              <a:t>Monroe 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476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Marilyn Monroe 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518457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93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Michael Jackson 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1844824"/>
            <a:ext cx="41243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02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Sérigraphie 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670821" cy="428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2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Sérigraphie 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657" y="1680457"/>
            <a:ext cx="4590686" cy="454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146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</TotalTime>
  <Words>14</Words>
  <Application>Microsoft Office PowerPoint</Application>
  <PresentationFormat>Affichage à l'écran (4:3)</PresentationFormat>
  <Paragraphs>7</Paragraphs>
  <Slides>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  <vt:variant>
        <vt:lpstr>Diaporamas personnalisés</vt:lpstr>
      </vt:variant>
      <vt:variant>
        <vt:i4>1</vt:i4>
      </vt:variant>
    </vt:vector>
  </HeadingPairs>
  <TitlesOfParts>
    <vt:vector size="8" baseType="lpstr">
      <vt:lpstr>Apex</vt:lpstr>
      <vt:lpstr>Andy Warhol  (1928-1987)</vt:lpstr>
      <vt:lpstr>Marilyn Monroe </vt:lpstr>
      <vt:lpstr>Marilyn Monroe </vt:lpstr>
      <vt:lpstr>Michael Jackson </vt:lpstr>
      <vt:lpstr>Sérigraphie </vt:lpstr>
      <vt:lpstr>Sérigraphie </vt:lpstr>
      <vt:lpstr>Diaporama personnalisé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Andy Warhol</dc:title>
  <dc:creator>Léa</dc:creator>
  <cp:lastModifiedBy>Léa</cp:lastModifiedBy>
  <cp:revision>8</cp:revision>
  <dcterms:created xsi:type="dcterms:W3CDTF">2012-01-22T15:00:28Z</dcterms:created>
  <dcterms:modified xsi:type="dcterms:W3CDTF">2012-02-02T11:51:17Z</dcterms:modified>
</cp:coreProperties>
</file>