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4" r:id="rId6"/>
    <p:sldId id="263" r:id="rId7"/>
    <p:sldId id="262" r:id="rId8"/>
    <p:sldId id="272" r:id="rId9"/>
    <p:sldId id="273" r:id="rId10"/>
    <p:sldId id="274" r:id="rId11"/>
    <p:sldId id="269" r:id="rId12"/>
    <p:sldId id="270" r:id="rId13"/>
    <p:sldId id="271" r:id="rId14"/>
    <p:sldId id="266" r:id="rId15"/>
    <p:sldId id="267" r:id="rId16"/>
    <p:sldId id="268" r:id="rId17"/>
    <p:sldId id="261" r:id="rId18"/>
    <p:sldId id="260" r:id="rId19"/>
    <p:sldId id="305" r:id="rId20"/>
    <p:sldId id="257" r:id="rId21"/>
    <p:sldId id="307" r:id="rId22"/>
    <p:sldId id="275" r:id="rId23"/>
    <p:sldId id="276" r:id="rId24"/>
    <p:sldId id="312" r:id="rId25"/>
    <p:sldId id="277" r:id="rId26"/>
    <p:sldId id="278" r:id="rId27"/>
    <p:sldId id="279" r:id="rId28"/>
    <p:sldId id="289" r:id="rId29"/>
    <p:sldId id="290" r:id="rId30"/>
    <p:sldId id="287" r:id="rId31"/>
    <p:sldId id="288" r:id="rId32"/>
    <p:sldId id="285" r:id="rId33"/>
    <p:sldId id="286" r:id="rId34"/>
    <p:sldId id="283" r:id="rId35"/>
    <p:sldId id="284" r:id="rId36"/>
    <p:sldId id="281" r:id="rId37"/>
    <p:sldId id="282" r:id="rId38"/>
    <p:sldId id="280" r:id="rId39"/>
    <p:sldId id="295" r:id="rId40"/>
    <p:sldId id="296" r:id="rId41"/>
    <p:sldId id="297" r:id="rId42"/>
    <p:sldId id="298" r:id="rId43"/>
    <p:sldId id="291" r:id="rId44"/>
    <p:sldId id="292" r:id="rId45"/>
    <p:sldId id="299" r:id="rId46"/>
    <p:sldId id="306" r:id="rId47"/>
    <p:sldId id="308" r:id="rId48"/>
    <p:sldId id="309" r:id="rId49"/>
    <p:sldId id="310" r:id="rId50"/>
    <p:sldId id="311" r:id="rId51"/>
    <p:sldId id="300" r:id="rId52"/>
    <p:sldId id="302" r:id="rId53"/>
    <p:sldId id="303" r:id="rId54"/>
    <p:sldId id="304" r:id="rId5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66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D44190-CB0D-4D5C-89B2-DAC9901E0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5E4905-A888-45AE-93EE-226E5E611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1273B8-7855-4454-A733-DD68FDA4B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F5270-ED87-46C0-816D-E27A59384CE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827772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DB647F-164E-421C-87D7-588D4FDC6A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6DBE39-CB63-42B8-A805-8594710B5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3A706-6334-4C4A-ADA1-0A86894FEF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D5365-3566-4FBE-A53F-31906D08233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836595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76E364-837A-4600-A4B4-6C4463D1F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40603D-4419-4FAC-B4B1-C807ADC35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60157B-7735-4852-A3C4-01B955CC85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B4B7E-69B8-4FB3-A578-B69D92358FA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821775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B7137-46E9-4C93-B781-FE8EE6489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9E12DE-4D9F-4FA8-82B4-54EFDAEAD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0F7F66-E602-44C1-8D9C-228FD6CDF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55358-3A83-4390-A007-FAF9A2EA48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801927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D5B964-EB66-4F61-9805-13E264F01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2CEF88-FEA2-4547-B9D1-35E2DA5AAD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17A96F-A6E9-4A1B-A4DE-7A575056E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2BE65-93AC-4EEB-BD91-2E74AAC7C9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958229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B93BA9-1A3F-4AC6-BE76-B849E8A54B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1BC63-7AEE-4BF8-9F51-523448AB2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133BF-E6CF-42E9-A4D7-98C8FEADE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A4B23-94D4-47B8-9375-CAD45A4D976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539157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BF43A1-6863-4F11-A0B1-A895FE0C4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AD8F8D-A62F-46F1-AB41-0E580AE7F1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C5F445-DFD2-4FEC-B171-56B54DB02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61D0C-AB89-44DE-918A-641615922B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308687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EA356C-17E1-450D-A3CA-A9A0CC899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43DBEB-1AFB-41B2-95DB-5BCE602A9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3127C8-3B87-4E58-8F93-FF0B5E6F9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D9432-F630-4B07-8DED-1DBDEB3A800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745941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B39A4D-A1D5-47F1-A21E-9C9AB5C655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88A974-8896-41BD-BDA9-CB003FF5C1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9EB9BF-DB9D-448E-9E91-065F8913D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5A90C-D26B-44DC-8240-889762003A7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689271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FA7A8E-7D58-48B4-935B-F0FF08B7C2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C57EA0-64CE-4BEB-BFE6-E511628AF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502A4-BE42-4D74-8A31-11615DB79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9A449-78B1-4453-A4A6-A2D348A4E07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36267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0D1198-1C68-43BD-B1AA-B34A8331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7C74A-3A2A-44BC-A1E4-018F231F3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87F8E-6D7D-4499-9841-A0004BB2B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F1D9A-D8F6-4A9E-97BC-DD23A1580A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426234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303A48B-0339-4F2F-9361-4756BD836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660CA6-779F-48A1-B719-2BC9A5E4B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C84AF6-FD47-4B37-AC0E-CAC029F748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3CAFC6-17F9-47B0-863A-7B25523553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4B70D0B-C311-4617-9653-AFE46F3418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71CC06-11F3-40A8-98D7-340841D1095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uget2">
            <a:extLst>
              <a:ext uri="{FF2B5EF4-FFF2-40B4-BE49-F238E27FC236}">
                <a16:creationId xmlns:a16="http://schemas.microsoft.com/office/drawing/2014/main" id="{2C457D5D-D76E-479D-B78E-968B0CE6A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89A9EA43-24A8-4732-AD7F-305E8E1B1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72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La Durance</a:t>
            </a:r>
          </a:p>
        </p:txBody>
      </p:sp>
      <p:sp>
        <p:nvSpPr>
          <p:cNvPr id="2052" name="Text Box 7">
            <a:extLst>
              <a:ext uri="{FF2B5EF4-FFF2-40B4-BE49-F238E27FC236}">
                <a16:creationId xmlns:a16="http://schemas.microsoft.com/office/drawing/2014/main" id="{CB9B0EB0-671D-4457-B744-93F431228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8050"/>
            <a:ext cx="2771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 i="1">
                <a:solidFill>
                  <a:srgbClr val="FFFF00"/>
                </a:solidFill>
                <a:latin typeface="Verdana" panose="020B0604030504040204" pitchFamily="34" charset="0"/>
              </a:rPr>
              <a:t>Rivière provençale</a:t>
            </a:r>
          </a:p>
        </p:txBody>
      </p:sp>
      <p:pic>
        <p:nvPicPr>
          <p:cNvPr id="2053" name="Picture 8" descr="Patagon diaporamas">
            <a:extLst>
              <a:ext uri="{FF2B5EF4-FFF2-40B4-BE49-F238E27FC236}">
                <a16:creationId xmlns:a16="http://schemas.microsoft.com/office/drawing/2014/main" id="{064F177A-D0EC-4BF9-860A-CE7A8A0A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5488"/>
            <a:ext cx="22320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>
            <a:extLst>
              <a:ext uri="{FF2B5EF4-FFF2-40B4-BE49-F238E27FC236}">
                <a16:creationId xmlns:a16="http://schemas.microsoft.com/office/drawing/2014/main" id="{68F89989-822F-4F26-B2E1-A327CD77B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6583363"/>
            <a:ext cx="2233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>
                <a:solidFill>
                  <a:srgbClr val="FFFF00"/>
                </a:solidFill>
              </a:rPr>
              <a:t>5KNA Productions 2013</a:t>
            </a:r>
          </a:p>
        </p:txBody>
      </p:sp>
    </p:spTree>
  </p:cSld>
  <p:clrMapOvr>
    <a:masterClrMapping/>
  </p:clrMapOvr>
  <p:transition advTm="4091">
    <p:random/>
    <p:sndAc>
      <p:stSnd loop="1">
        <p:snd r:embed="rId2" name="Like_A_Rolling_Ston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'argentiere la bessee3">
            <a:extLst>
              <a:ext uri="{FF2B5EF4-FFF2-40B4-BE49-F238E27FC236}">
                <a16:creationId xmlns:a16="http://schemas.microsoft.com/office/drawing/2014/main" id="{B63746F8-BB81-4454-9B4B-DB2B09EB7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27AAB550-5E77-45AE-953A-D6C7885BD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313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L’Argentière-la-Bessée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078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t crepin4">
            <a:extLst>
              <a:ext uri="{FF2B5EF4-FFF2-40B4-BE49-F238E27FC236}">
                <a16:creationId xmlns:a16="http://schemas.microsoft.com/office/drawing/2014/main" id="{B94BBFA2-F5C1-456A-B770-915A0F45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AC44439D-CFBE-435E-934D-7212E447E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2268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St-Crépin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Vidéo 1">
            <a:hlinkClick r:id="" action="ppaction://media"/>
            <a:extLst>
              <a:ext uri="{FF2B5EF4-FFF2-40B4-BE49-F238E27FC236}">
                <a16:creationId xmlns:a16="http://schemas.microsoft.com/office/drawing/2014/main" id="{AFC68183-106A-40CA-B028-92E310728D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5143500"/>
            <a:ext cx="2285999" cy="1714500"/>
          </a:xfrm>
          <a:prstGeom prst="rect">
            <a:avLst/>
          </a:prstGeom>
        </p:spPr>
      </p:pic>
    </p:spTree>
  </p:cSld>
  <p:clrMapOvr>
    <a:masterClrMapping/>
  </p:clrMapOvr>
  <p:transition advTm="436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ontdauphin(1)">
            <a:extLst>
              <a:ext uri="{FF2B5EF4-FFF2-40B4-BE49-F238E27FC236}">
                <a16:creationId xmlns:a16="http://schemas.microsoft.com/office/drawing/2014/main" id="{AB1E2E0C-BF83-4885-8E65-6F22DF54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B8698FD6-9A7B-4644-BAAC-5252E04EB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8913"/>
            <a:ext cx="2808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Mont-Dauphin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515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ontdauphin2">
            <a:extLst>
              <a:ext uri="{FF2B5EF4-FFF2-40B4-BE49-F238E27FC236}">
                <a16:creationId xmlns:a16="http://schemas.microsoft.com/office/drawing/2014/main" id="{E429BFF4-22D0-47DE-A765-D926ED883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E61ECFD1-D1DB-4F48-8DC1-17A7FC41A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88913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Mont-Dauphin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025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 clement">
            <a:extLst>
              <a:ext uri="{FF2B5EF4-FFF2-40B4-BE49-F238E27FC236}">
                <a16:creationId xmlns:a16="http://schemas.microsoft.com/office/drawing/2014/main" id="{F341A0FF-E88B-4119-8E64-D1883A37B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2E96733F-1968-4D15-B27E-B9FEEE31F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St-Clément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3733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t clement2">
            <a:extLst>
              <a:ext uri="{FF2B5EF4-FFF2-40B4-BE49-F238E27FC236}">
                <a16:creationId xmlns:a16="http://schemas.microsoft.com/office/drawing/2014/main" id="{8B1127F2-0ACD-4E14-B229-28E013F48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1E18CCD0-DC54-4DDA-A40E-78E52B47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St-Clément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275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t clement embrun">
            <a:extLst>
              <a:ext uri="{FF2B5EF4-FFF2-40B4-BE49-F238E27FC236}">
                <a16:creationId xmlns:a16="http://schemas.microsoft.com/office/drawing/2014/main" id="{BDAA038B-1B71-4191-864D-A794CD3D4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27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adeliers3">
            <a:extLst>
              <a:ext uri="{FF2B5EF4-FFF2-40B4-BE49-F238E27FC236}">
                <a16:creationId xmlns:a16="http://schemas.microsoft.com/office/drawing/2014/main" id="{604C6914-F848-48D1-B30B-BE6F9035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5BFCC394-EEEB-4DDF-B982-C56223310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60350"/>
            <a:ext cx="3816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Les radeliers de la Durance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504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mbrun6">
            <a:extLst>
              <a:ext uri="{FF2B5EF4-FFF2-40B4-BE49-F238E27FC236}">
                <a16:creationId xmlns:a16="http://schemas.microsoft.com/office/drawing/2014/main" id="{FE3E407B-4EF9-47AC-BA8A-D8E6D545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5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c">
            <a:extLst>
              <a:ext uri="{FF2B5EF4-FFF2-40B4-BE49-F238E27FC236}">
                <a16:creationId xmlns:a16="http://schemas.microsoft.com/office/drawing/2014/main" id="{0F13475C-D81C-4D02-9530-E5C86669A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2234033C-28C2-41CE-98E9-DCEFA54C1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5400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Ancien bac pour traverser la Durance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265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source6(1)">
            <a:extLst>
              <a:ext uri="{FF2B5EF4-FFF2-40B4-BE49-F238E27FC236}">
                <a16:creationId xmlns:a16="http://schemas.microsoft.com/office/drawing/2014/main" id="{772BB787-8052-4B81-B096-1FA83C284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4">
            <a:extLst>
              <a:ext uri="{FF2B5EF4-FFF2-40B4-BE49-F238E27FC236}">
                <a16:creationId xmlns:a16="http://schemas.microsoft.com/office/drawing/2014/main" id="{89409BBC-0560-4591-B5A3-E0939F20D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15888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Source de la Durance</a:t>
            </a: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EE81EA03-3729-4CF9-BA61-82127C77A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76250"/>
            <a:ext cx="327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400" b="1" i="1">
                <a:solidFill>
                  <a:srgbClr val="FFFF00"/>
                </a:solidFill>
                <a:latin typeface="Verdana" panose="020B0604030504040204" pitchFamily="34" charset="0"/>
              </a:rPr>
              <a:t>Commune de Montgenèvre</a:t>
            </a:r>
          </a:p>
        </p:txBody>
      </p:sp>
    </p:spTree>
  </p:cSld>
  <p:clrMapOvr>
    <a:masterClrMapping/>
  </p:clrMapOvr>
  <p:transition advTm="978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mbrun2(1)">
            <a:extLst>
              <a:ext uri="{FF2B5EF4-FFF2-40B4-BE49-F238E27FC236}">
                <a16:creationId xmlns:a16="http://schemas.microsoft.com/office/drawing/2014/main" id="{7379082A-08D0-4D17-8CA0-6A101E3B1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112E1230-A5A4-42BB-B208-B2E8720EE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Embrun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07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mbrun">
            <a:extLst>
              <a:ext uri="{FF2B5EF4-FFF2-40B4-BE49-F238E27FC236}">
                <a16:creationId xmlns:a16="http://schemas.microsoft.com/office/drawing/2014/main" id="{4F26290C-3245-4085-9864-50E219B5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057D54AE-A3BB-4716-93A5-AC2C1DC2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8913"/>
            <a:ext cx="172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Embrun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025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mbrun4(1)">
            <a:extLst>
              <a:ext uri="{FF2B5EF4-FFF2-40B4-BE49-F238E27FC236}">
                <a16:creationId xmlns:a16="http://schemas.microsoft.com/office/drawing/2014/main" id="{9254FBDF-DD4A-4CFB-9F75-650A502CB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C2561B82-39ED-4BD9-9414-3A777D8F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Embrun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045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avines2(1)">
            <a:extLst>
              <a:ext uri="{FF2B5EF4-FFF2-40B4-BE49-F238E27FC236}">
                <a16:creationId xmlns:a16="http://schemas.microsoft.com/office/drawing/2014/main" id="{B6C2D5C5-62CC-43CD-A8D1-E0594F48F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CC3CB096-7153-4CCC-95C2-8D2BC4CB3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219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Savines-le-Lac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9BE8D103-CCEB-425B-9C0A-BAC470D4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229225"/>
            <a:ext cx="327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400" b="1" i="1">
                <a:solidFill>
                  <a:srgbClr val="FFFF00"/>
                </a:solidFill>
                <a:latin typeface="Verdana" panose="020B0604030504040204" pitchFamily="34" charset="0"/>
              </a:rPr>
              <a:t>Lac de Serre-Ponçon</a:t>
            </a:r>
          </a:p>
        </p:txBody>
      </p:sp>
    </p:spTree>
  </p:cSld>
  <p:clrMapOvr>
    <a:masterClrMapping/>
  </p:clrMapOvr>
  <p:transition advTm="4008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avines">
            <a:extLst>
              <a:ext uri="{FF2B5EF4-FFF2-40B4-BE49-F238E27FC236}">
                <a16:creationId xmlns:a16="http://schemas.microsoft.com/office/drawing/2014/main" id="{EB8B8DAA-1456-45B1-9FCD-F50419E0C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D4FE0247-DC2C-45B3-87F5-1C9814EE6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15888"/>
            <a:ext cx="2376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Savines-le-Lac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01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erre poncon2">
            <a:extLst>
              <a:ext uri="{FF2B5EF4-FFF2-40B4-BE49-F238E27FC236}">
                <a16:creationId xmlns:a16="http://schemas.microsoft.com/office/drawing/2014/main" id="{B55E3F5D-8B89-4B74-B1B7-D08A6E598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6B189129-5F21-4169-A521-EAC514155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771775" cy="40481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Un joli brochet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3851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erre poncon barrage">
            <a:extLst>
              <a:ext uri="{FF2B5EF4-FFF2-40B4-BE49-F238E27FC236}">
                <a16:creationId xmlns:a16="http://schemas.microsoft.com/office/drawing/2014/main" id="{822BF1A5-D2C5-4F4A-B7F6-346D119F7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D4C46420-9582-4A7D-8461-28270B2D2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04813"/>
            <a:ext cx="3492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Barrage de Serre-Ponçon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099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spinasses">
            <a:extLst>
              <a:ext uri="{FF2B5EF4-FFF2-40B4-BE49-F238E27FC236}">
                <a16:creationId xmlns:a16="http://schemas.microsoft.com/office/drawing/2014/main" id="{2FD0683A-2801-4B4C-8360-A1DD0CF9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30E1315E-7578-462B-BD0F-32B8EBC1F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Espinasses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3950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allard(1)">
            <a:extLst>
              <a:ext uri="{FF2B5EF4-FFF2-40B4-BE49-F238E27FC236}">
                <a16:creationId xmlns:a16="http://schemas.microsoft.com/office/drawing/2014/main" id="{7954F5CB-95BD-4F95-BF92-DEC64E29C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7CAD1108-D6DA-4A48-B3E6-B411B7926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913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Tallard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014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urbans la saulce(1)">
            <a:extLst>
              <a:ext uri="{FF2B5EF4-FFF2-40B4-BE49-F238E27FC236}">
                <a16:creationId xmlns:a16="http://schemas.microsoft.com/office/drawing/2014/main" id="{7B52D71F-EEBB-4201-8879-237B4D3D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B12DC5A1-D000-42A4-8EBC-F846910D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2627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Curbans-La Saulce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419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source 2(1)">
            <a:extLst>
              <a:ext uri="{FF2B5EF4-FFF2-40B4-BE49-F238E27FC236}">
                <a16:creationId xmlns:a16="http://schemas.microsoft.com/office/drawing/2014/main" id="{CD3FB444-8B7C-4432-9FBD-E104B9BAF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102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isteron">
            <a:extLst>
              <a:ext uri="{FF2B5EF4-FFF2-40B4-BE49-F238E27FC236}">
                <a16:creationId xmlns:a16="http://schemas.microsoft.com/office/drawing/2014/main" id="{B62FE4C1-0772-4B1B-AAB6-9936C82F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D797A731-04D8-4C06-AF45-36C5011B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76250"/>
            <a:ext cx="172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Sisteron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020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isteron 1907 gelée(1)">
            <a:extLst>
              <a:ext uri="{FF2B5EF4-FFF2-40B4-BE49-F238E27FC236}">
                <a16:creationId xmlns:a16="http://schemas.microsoft.com/office/drawing/2014/main" id="{507713B9-5A65-4BC1-98EB-E73208AAC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B2A67EF0-968D-426D-9F16-A4A5F574A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2627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Sisteron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7B61552E-3E7D-46AC-9948-6B44A8DAD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305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400" b="1" i="1">
                <a:solidFill>
                  <a:schemeClr val="accent2"/>
                </a:solidFill>
                <a:latin typeface="Verdana" panose="020B0604030504040204" pitchFamily="34" charset="0"/>
              </a:rPr>
              <a:t>La Durance gelée en 1907</a:t>
            </a:r>
          </a:p>
        </p:txBody>
      </p:sp>
    </p:spTree>
  </p:cSld>
  <p:clrMapOvr>
    <a:masterClrMapping/>
  </p:clrMapOvr>
  <p:transition advTm="3913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olonne">
            <a:extLst>
              <a:ext uri="{FF2B5EF4-FFF2-40B4-BE49-F238E27FC236}">
                <a16:creationId xmlns:a16="http://schemas.microsoft.com/office/drawing/2014/main" id="{0DE22493-715B-444E-8A6B-6FFF9850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FBD6E837-B8C1-46A6-8D9C-0D4ED4AB3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1979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Volonne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461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hateau arnoux">
            <a:extLst>
              <a:ext uri="{FF2B5EF4-FFF2-40B4-BE49-F238E27FC236}">
                <a16:creationId xmlns:a16="http://schemas.microsoft.com/office/drawing/2014/main" id="{331E8AA2-294E-4721-9967-D5D69313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AEFE0DB4-6BEF-435F-8206-F85DC2326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88913"/>
            <a:ext cx="244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Château-Arnoux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3625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l'escale">
            <a:extLst>
              <a:ext uri="{FF2B5EF4-FFF2-40B4-BE49-F238E27FC236}">
                <a16:creationId xmlns:a16="http://schemas.microsoft.com/office/drawing/2014/main" id="{D49DA0F0-DBF0-4C33-B8CC-45AB9B4D6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>
            <a:extLst>
              <a:ext uri="{FF2B5EF4-FFF2-40B4-BE49-F238E27FC236}">
                <a16:creationId xmlns:a16="http://schemas.microsoft.com/office/drawing/2014/main" id="{1BFC881B-7649-4E89-A0D7-D64B4A7A2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2771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Barrage de l’Escale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3895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es mees">
            <a:extLst>
              <a:ext uri="{FF2B5EF4-FFF2-40B4-BE49-F238E27FC236}">
                <a16:creationId xmlns:a16="http://schemas.microsoft.com/office/drawing/2014/main" id="{0BA53A6B-CC2B-493B-97F6-523FBE8F2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BDE2682B-2C6E-47C6-9434-A28B61C56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1979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Les Mées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005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anagobie1">
            <a:extLst>
              <a:ext uri="{FF2B5EF4-FFF2-40B4-BE49-F238E27FC236}">
                <a16:creationId xmlns:a16="http://schemas.microsoft.com/office/drawing/2014/main" id="{701CF9F9-12A5-414B-A4DE-EB7D1B144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3ECE30FF-98C4-4AEF-B7C0-211BE0F1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1979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Ganagobie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3975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anosque">
            <a:extLst>
              <a:ext uri="{FF2B5EF4-FFF2-40B4-BE49-F238E27FC236}">
                <a16:creationId xmlns:a16="http://schemas.microsoft.com/office/drawing/2014/main" id="{199149CB-4C56-4210-9FF1-E338F853A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32250F53-4F13-4492-AECA-DCCF2F266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88913"/>
            <a:ext cx="1979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Manosque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015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orbieres">
            <a:extLst>
              <a:ext uri="{FF2B5EF4-FFF2-40B4-BE49-F238E27FC236}">
                <a16:creationId xmlns:a16="http://schemas.microsoft.com/office/drawing/2014/main" id="{24CAEA32-DFCE-4F26-A828-F747AAB1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C9B32EF2-E614-476F-AF12-AB6838090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88913"/>
            <a:ext cx="1979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Corbières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228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mirabeau5(1)">
            <a:extLst>
              <a:ext uri="{FF2B5EF4-FFF2-40B4-BE49-F238E27FC236}">
                <a16:creationId xmlns:a16="http://schemas.microsoft.com/office/drawing/2014/main" id="{A3969E1A-7843-4A7F-9549-1769306C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4">
            <a:extLst>
              <a:ext uri="{FF2B5EF4-FFF2-40B4-BE49-F238E27FC236}">
                <a16:creationId xmlns:a16="http://schemas.microsoft.com/office/drawing/2014/main" id="{7174D2A9-46A4-4437-844B-181B71D11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1835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Mirabeau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32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rce(1)">
            <a:extLst>
              <a:ext uri="{FF2B5EF4-FFF2-40B4-BE49-F238E27FC236}">
                <a16:creationId xmlns:a16="http://schemas.microsoft.com/office/drawing/2014/main" id="{00481A63-C29E-43D1-B164-46921C62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58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irabeau4c">
            <a:extLst>
              <a:ext uri="{FF2B5EF4-FFF2-40B4-BE49-F238E27FC236}">
                <a16:creationId xmlns:a16="http://schemas.microsoft.com/office/drawing/2014/main" id="{81E1E92E-81B2-4C9B-A1A2-BDF1DF74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AF502276-CBD2-4544-9FC8-74FB9DCEC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88913"/>
            <a:ext cx="2519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Pont de Mirabeau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3882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mirabeau2">
            <a:extLst>
              <a:ext uri="{FF2B5EF4-FFF2-40B4-BE49-F238E27FC236}">
                <a16:creationId xmlns:a16="http://schemas.microsoft.com/office/drawing/2014/main" id="{D34C49F7-C10B-4D36-A650-38CA158E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">
            <a:extLst>
              <a:ext uri="{FF2B5EF4-FFF2-40B4-BE49-F238E27FC236}">
                <a16:creationId xmlns:a16="http://schemas.microsoft.com/office/drawing/2014/main" id="{393D8F3C-FAAE-4848-8709-B29387E64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2519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latin typeface="Verdana" panose="020B0604030504040204" pitchFamily="34" charset="0"/>
              </a:rPr>
              <a:t>Mirabeau</a:t>
            </a:r>
            <a:endParaRPr lang="fr-FR" altLang="fr-FR" sz="1400" b="1" i="1">
              <a:latin typeface="Verdana" panose="020B0604030504040204" pitchFamily="34" charset="0"/>
            </a:endParaRPr>
          </a:p>
        </p:txBody>
      </p:sp>
      <p:sp>
        <p:nvSpPr>
          <p:cNvPr id="43012" name="Text Box 5">
            <a:extLst>
              <a:ext uri="{FF2B5EF4-FFF2-40B4-BE49-F238E27FC236}">
                <a16:creationId xmlns:a16="http://schemas.microsoft.com/office/drawing/2014/main" id="{18B9A9EB-23DE-4532-8879-D5D73EF2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3132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400" b="1" i="1">
                <a:latin typeface="Verdana" panose="020B0604030504040204" pitchFamily="34" charset="0"/>
              </a:rPr>
              <a:t>Ancien bac à traille</a:t>
            </a:r>
          </a:p>
        </p:txBody>
      </p:sp>
    </p:spTree>
  </p:cSld>
  <p:clrMapOvr>
    <a:masterClrMapping/>
  </p:clrMapOvr>
  <p:transition advTm="4094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irabeau3">
            <a:extLst>
              <a:ext uri="{FF2B5EF4-FFF2-40B4-BE49-F238E27FC236}">
                <a16:creationId xmlns:a16="http://schemas.microsoft.com/office/drawing/2014/main" id="{74AB8A28-C328-4D8B-A068-A3362CC7E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D57E5238-13F7-46E3-8ED8-45FA6E17D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3816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Sortie du défilé de Mirabeau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224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ertuis(1)">
            <a:extLst>
              <a:ext uri="{FF2B5EF4-FFF2-40B4-BE49-F238E27FC236}">
                <a16:creationId xmlns:a16="http://schemas.microsoft.com/office/drawing/2014/main" id="{846E6579-2479-462D-AF5C-5F29E158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239D512B-0E2E-480F-9175-16787C882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04813"/>
            <a:ext cx="1728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Pertuis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3666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adenet(1)">
            <a:extLst>
              <a:ext uri="{FF2B5EF4-FFF2-40B4-BE49-F238E27FC236}">
                <a16:creationId xmlns:a16="http://schemas.microsoft.com/office/drawing/2014/main" id="{CACE873C-DA26-410D-9132-787571F4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>
            <a:extLst>
              <a:ext uri="{FF2B5EF4-FFF2-40B4-BE49-F238E27FC236}">
                <a16:creationId xmlns:a16="http://schemas.microsoft.com/office/drawing/2014/main" id="{5B54691A-AE70-44E0-95E6-7CA245347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208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Cadenet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3775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rue">
            <a:extLst>
              <a:ext uri="{FF2B5EF4-FFF2-40B4-BE49-F238E27FC236}">
                <a16:creationId xmlns:a16="http://schemas.microsoft.com/office/drawing/2014/main" id="{CE88027E-072C-4C20-8B8F-F6C32F71F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B186FFFB-8D0D-4418-873E-740F2A356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0350"/>
            <a:ext cx="3816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La Durance en crue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2946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rue2">
            <a:extLst>
              <a:ext uri="{FF2B5EF4-FFF2-40B4-BE49-F238E27FC236}">
                <a16:creationId xmlns:a16="http://schemas.microsoft.com/office/drawing/2014/main" id="{796734AC-AD79-4A74-8D76-968F2E284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960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allemort5">
            <a:extLst>
              <a:ext uri="{FF2B5EF4-FFF2-40B4-BE49-F238E27FC236}">
                <a16:creationId xmlns:a16="http://schemas.microsoft.com/office/drawing/2014/main" id="{04B2B20B-00DC-4796-979B-369DE7775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C4BA7E33-84B3-4B28-98E3-FDDD58F6E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2160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Mallemort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3033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allemort3">
            <a:extLst>
              <a:ext uri="{FF2B5EF4-FFF2-40B4-BE49-F238E27FC236}">
                <a16:creationId xmlns:a16="http://schemas.microsoft.com/office/drawing/2014/main" id="{6326C0E8-F2BA-46E1-970D-C4D1057F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>
            <a:extLst>
              <a:ext uri="{FF2B5EF4-FFF2-40B4-BE49-F238E27FC236}">
                <a16:creationId xmlns:a16="http://schemas.microsoft.com/office/drawing/2014/main" id="{BA150CCC-13CB-4782-A81D-DB569F67F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2160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Mallemort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3854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orgon2(1)">
            <a:extLst>
              <a:ext uri="{FF2B5EF4-FFF2-40B4-BE49-F238E27FC236}">
                <a16:creationId xmlns:a16="http://schemas.microsoft.com/office/drawing/2014/main" id="{BA19F06B-BDD7-414F-B8D8-08D64CD93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>
            <a:extLst>
              <a:ext uri="{FF2B5EF4-FFF2-40B4-BE49-F238E27FC236}">
                <a16:creationId xmlns:a16="http://schemas.microsoft.com/office/drawing/2014/main" id="{3145C0B2-A702-439C-871F-972078CAA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188913"/>
            <a:ext cx="1655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Orgon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079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riancon 7(1)">
            <a:extLst>
              <a:ext uri="{FF2B5EF4-FFF2-40B4-BE49-F238E27FC236}">
                <a16:creationId xmlns:a16="http://schemas.microsoft.com/office/drawing/2014/main" id="{B50CFFF3-5283-4F19-A19A-7169B655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FB2D965C-D206-4789-9128-CAA8C5860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15888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Pont d’Asfeld </a:t>
            </a:r>
            <a:r>
              <a:rPr lang="fr-FR" altLang="fr-FR" sz="1400" b="1" i="1">
                <a:solidFill>
                  <a:srgbClr val="FFFF00"/>
                </a:solidFill>
                <a:latin typeface="Verdana" panose="020B0604030504040204" pitchFamily="34" charset="0"/>
              </a:rPr>
              <a:t>(Briançon)</a:t>
            </a:r>
          </a:p>
        </p:txBody>
      </p:sp>
    </p:spTree>
  </p:cSld>
  <p:clrMapOvr>
    <a:masterClrMapping/>
  </p:clrMapOvr>
  <p:transition advTm="4480"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orgon(1)">
            <a:extLst>
              <a:ext uri="{FF2B5EF4-FFF2-40B4-BE49-F238E27FC236}">
                <a16:creationId xmlns:a16="http://schemas.microsoft.com/office/drawing/2014/main" id="{861C4071-C052-4322-80C5-2F55D6034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>
            <a:extLst>
              <a:ext uri="{FF2B5EF4-FFF2-40B4-BE49-F238E27FC236}">
                <a16:creationId xmlns:a16="http://schemas.microsoft.com/office/drawing/2014/main" id="{4A226482-6EDB-43D2-90EE-4A9457EAB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1655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Orgon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596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availlon">
            <a:extLst>
              <a:ext uri="{FF2B5EF4-FFF2-40B4-BE49-F238E27FC236}">
                <a16:creationId xmlns:a16="http://schemas.microsoft.com/office/drawing/2014/main" id="{121AD712-44D4-4FF7-A007-12A6D9CF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0AB247BA-B81A-4B52-B767-F9E46A465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208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Cavaillon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717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onfluent rhone6">
            <a:extLst>
              <a:ext uri="{FF2B5EF4-FFF2-40B4-BE49-F238E27FC236}">
                <a16:creationId xmlns:a16="http://schemas.microsoft.com/office/drawing/2014/main" id="{5CC0A59D-ABC3-402A-B4F2-363AE73E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A81FADDD-9FD6-422C-9930-2D5B02BC9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20713"/>
            <a:ext cx="331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Confluent avec le Rhône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24006DDA-A8F0-427E-B3D4-E2D91EE1A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41663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400" b="1" i="1">
                <a:solidFill>
                  <a:srgbClr val="FFFF00"/>
                </a:solidFill>
                <a:latin typeface="Verdana" panose="020B0604030504040204" pitchFamily="34" charset="0"/>
              </a:rPr>
              <a:t>Avignon</a:t>
            </a:r>
          </a:p>
        </p:txBody>
      </p:sp>
    </p:spTree>
  </p:cSld>
  <p:clrMapOvr>
    <a:masterClrMapping/>
  </p:clrMapOvr>
  <p:transition advTm="3548"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chemeClr val="accent1"/>
            </a:gs>
            <a:gs pos="100000">
              <a:srgbClr val="66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confluent rhone3">
            <a:extLst>
              <a:ext uri="{FF2B5EF4-FFF2-40B4-BE49-F238E27FC236}">
                <a16:creationId xmlns:a16="http://schemas.microsoft.com/office/drawing/2014/main" id="{99232885-405C-4963-B30C-C53BA9C69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144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4">
            <a:extLst>
              <a:ext uri="{FF2B5EF4-FFF2-40B4-BE49-F238E27FC236}">
                <a16:creationId xmlns:a16="http://schemas.microsoft.com/office/drawing/2014/main" id="{427BF3D0-DAB0-4AA5-BECA-0BDFC267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341438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  <a:latin typeface="Verdana" panose="020B0604030504040204" pitchFamily="34" charset="0"/>
              </a:rPr>
              <a:t>Le confluent</a:t>
            </a:r>
            <a:endParaRPr lang="fr-FR" altLang="fr-FR" sz="2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Text Box 5">
            <a:extLst>
              <a:ext uri="{FF2B5EF4-FFF2-40B4-BE49-F238E27FC236}">
                <a16:creationId xmlns:a16="http://schemas.microsoft.com/office/drawing/2014/main" id="{83F8FF8C-7AA7-42A9-86AC-455320B06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852738"/>
            <a:ext cx="1368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 i="1">
                <a:solidFill>
                  <a:srgbClr val="FFFF00"/>
                </a:solidFill>
                <a:latin typeface="Verdana" panose="020B0604030504040204" pitchFamily="34" charset="0"/>
              </a:rPr>
              <a:t>Durance</a:t>
            </a:r>
          </a:p>
        </p:txBody>
      </p:sp>
      <p:sp>
        <p:nvSpPr>
          <p:cNvPr id="55301" name="Text Box 6">
            <a:extLst>
              <a:ext uri="{FF2B5EF4-FFF2-40B4-BE49-F238E27FC236}">
                <a16:creationId xmlns:a16="http://schemas.microsoft.com/office/drawing/2014/main" id="{09782FD6-3D84-495B-AFF5-259BD83BD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429000"/>
            <a:ext cx="1368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 i="1">
                <a:solidFill>
                  <a:srgbClr val="FFFF00"/>
                </a:solidFill>
                <a:latin typeface="Verdana" panose="020B0604030504040204" pitchFamily="34" charset="0"/>
              </a:rPr>
              <a:t>Rhône</a:t>
            </a:r>
          </a:p>
        </p:txBody>
      </p:sp>
    </p:spTree>
  </p:cSld>
  <p:clrMapOvr>
    <a:masterClrMapping/>
  </p:clrMapOvr>
  <p:transition advTm="3624"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onfluent rhone">
            <a:extLst>
              <a:ext uri="{FF2B5EF4-FFF2-40B4-BE49-F238E27FC236}">
                <a16:creationId xmlns:a16="http://schemas.microsoft.com/office/drawing/2014/main" id="{78E75A6D-1FFA-4723-AA27-6333877F7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id="{B7ACBB22-B2F1-4261-B869-96E5834B8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573463"/>
            <a:ext cx="7272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 i="1">
                <a:solidFill>
                  <a:srgbClr val="FFFF00"/>
                </a:solidFill>
                <a:latin typeface="Verdana" panose="020B0604030504040204" pitchFamily="34" charset="0"/>
              </a:rPr>
              <a:t>Et le Rhône emmène l’eau de la Durance jusqu’à la mer…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pic>
        <p:nvPicPr>
          <p:cNvPr id="56324" name="Picture 4" descr="Patagon diaporamas">
            <a:extLst>
              <a:ext uri="{FF2B5EF4-FFF2-40B4-BE49-F238E27FC236}">
                <a16:creationId xmlns:a16="http://schemas.microsoft.com/office/drawing/2014/main" id="{9233E5BD-8492-4A1F-A2D9-8EED452E4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805488"/>
            <a:ext cx="22320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>
            <a:extLst>
              <a:ext uri="{FF2B5EF4-FFF2-40B4-BE49-F238E27FC236}">
                <a16:creationId xmlns:a16="http://schemas.microsoft.com/office/drawing/2014/main" id="{142D19D1-31DC-4AC2-AB7C-14C886056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3363"/>
            <a:ext cx="2233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>
                <a:solidFill>
                  <a:srgbClr val="FFFF00"/>
                </a:solidFill>
              </a:rPr>
              <a:t>5KNA Productions 2013</a:t>
            </a:r>
          </a:p>
        </p:txBody>
      </p:sp>
      <p:sp>
        <p:nvSpPr>
          <p:cNvPr id="52230" name="WordArt 6">
            <a:extLst>
              <a:ext uri="{FF2B5EF4-FFF2-40B4-BE49-F238E27FC236}">
                <a16:creationId xmlns:a16="http://schemas.microsoft.com/office/drawing/2014/main" id="{8B02B20A-5911-4111-AC21-F2902604E9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3800" y="188913"/>
            <a:ext cx="3529013" cy="172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037"/>
              </a:avLst>
            </a:prstTxWarp>
          </a:bodyPr>
          <a:lstStyle/>
          <a:p>
            <a:pPr algn="ctr"/>
            <a:r>
              <a:rPr lang="fr-FR" sz="9600" b="1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FIN</a:t>
            </a:r>
          </a:p>
        </p:txBody>
      </p:sp>
    </p:spTree>
    <p:custDataLst>
      <p:tags r:id="rId1"/>
    </p:custDataLst>
  </p:cSld>
  <p:clrMapOvr>
    <a:masterClrMapping/>
  </p:clrMapOvr>
  <p:transition advTm="605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riancon 6">
            <a:extLst>
              <a:ext uri="{FF2B5EF4-FFF2-40B4-BE49-F238E27FC236}">
                <a16:creationId xmlns:a16="http://schemas.microsoft.com/office/drawing/2014/main" id="{F4C68CD9-B8C4-4D9E-AFA7-0A780F60F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9F8C415D-3777-4A3C-BE30-0154BF12A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5888"/>
            <a:ext cx="158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Briançon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319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riancon 3">
            <a:extLst>
              <a:ext uri="{FF2B5EF4-FFF2-40B4-BE49-F238E27FC236}">
                <a16:creationId xmlns:a16="http://schemas.microsoft.com/office/drawing/2014/main" id="{9F70636B-147D-4FD2-AC7C-A16147ABD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450B9C18-FB23-4EA7-940F-3B588A71E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15888"/>
            <a:ext cx="158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Briançon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3525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'argentiere la bessee2(1)">
            <a:extLst>
              <a:ext uri="{FF2B5EF4-FFF2-40B4-BE49-F238E27FC236}">
                <a16:creationId xmlns:a16="http://schemas.microsoft.com/office/drawing/2014/main" id="{EA7D80ED-9B4E-4C0B-B780-E90978C6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19F9D4A6-1740-4F95-B153-CBF9866A1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3132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chemeClr val="accent2"/>
                </a:solidFill>
                <a:latin typeface="Verdana" panose="020B0604030504040204" pitchFamily="34" charset="0"/>
              </a:rPr>
              <a:t>L’Argentière-la-Bessée</a:t>
            </a:r>
            <a:endParaRPr lang="fr-FR" altLang="fr-FR" sz="1400" b="1" i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412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'argentiere la bessee(1)">
            <a:extLst>
              <a:ext uri="{FF2B5EF4-FFF2-40B4-BE49-F238E27FC236}">
                <a16:creationId xmlns:a16="http://schemas.microsoft.com/office/drawing/2014/main" id="{BCB3615C-6E22-4C5C-80CE-EE5ADDB9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A19AE623-FC21-451D-905B-B9494FE0A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313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>
                <a:solidFill>
                  <a:srgbClr val="FFFF00"/>
                </a:solidFill>
                <a:latin typeface="Verdana" panose="020B0604030504040204" pitchFamily="34" charset="0"/>
              </a:rPr>
              <a:t>L’Argentière-la-Bessée</a:t>
            </a:r>
            <a:endParaRPr lang="fr-FR" altLang="fr-FR" sz="1400" b="1" i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3899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125</Words>
  <Application>Microsoft Office PowerPoint</Application>
  <PresentationFormat>Affichage à l'écran (4:3)</PresentationFormat>
  <Paragraphs>60</Paragraphs>
  <Slides>54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8" baseType="lpstr">
      <vt:lpstr>Arial</vt:lpstr>
      <vt:lpstr>Arial Black</vt:lpstr>
      <vt:lpstr>Verdana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Maxime Pin</dc:creator>
  <cp:lastModifiedBy>Marc PAIRET</cp:lastModifiedBy>
  <cp:revision>74</cp:revision>
  <dcterms:created xsi:type="dcterms:W3CDTF">2013-03-18T15:10:18Z</dcterms:created>
  <dcterms:modified xsi:type="dcterms:W3CDTF">2021-12-20T16:05:55Z</dcterms:modified>
</cp:coreProperties>
</file>