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7" r:id="rId4"/>
    <p:sldId id="258" r:id="rId5"/>
    <p:sldId id="261" r:id="rId6"/>
    <p:sldId id="259" r:id="rId7"/>
    <p:sldId id="268" r:id="rId8"/>
    <p:sldId id="267" r:id="rId9"/>
    <p:sldId id="260" r:id="rId10"/>
    <p:sldId id="288" r:id="rId11"/>
    <p:sldId id="290" r:id="rId12"/>
    <p:sldId id="262" r:id="rId13"/>
    <p:sldId id="277" r:id="rId14"/>
    <p:sldId id="266" r:id="rId15"/>
    <p:sldId id="280" r:id="rId16"/>
    <p:sldId id="291" r:id="rId17"/>
    <p:sldId id="286" r:id="rId18"/>
    <p:sldId id="287" r:id="rId19"/>
    <p:sldId id="285" r:id="rId20"/>
    <p:sldId id="292" r:id="rId21"/>
    <p:sldId id="263" r:id="rId22"/>
    <p:sldId id="264" r:id="rId23"/>
    <p:sldId id="269" r:id="rId24"/>
    <p:sldId id="265" r:id="rId25"/>
    <p:sldId id="270" r:id="rId26"/>
    <p:sldId id="271" r:id="rId27"/>
    <p:sldId id="272" r:id="rId28"/>
    <p:sldId id="273" r:id="rId29"/>
    <p:sldId id="275" r:id="rId30"/>
    <p:sldId id="281" r:id="rId31"/>
    <p:sldId id="276" r:id="rId32"/>
    <p:sldId id="279" r:id="rId33"/>
    <p:sldId id="293" r:id="rId34"/>
    <p:sldId id="278" r:id="rId35"/>
    <p:sldId id="282" r:id="rId36"/>
    <p:sldId id="283" r:id="rId37"/>
    <p:sldId id="284" r:id="rId38"/>
    <p:sldId id="294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B35F04-C068-793A-D751-6E631C98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FAE9B9-610F-75C4-2060-3A3867632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BC0413-777D-647D-CB29-E0E9C49A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2680-29E9-4F33-9DC1-53D94CF09836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B765D0-A8F6-A998-FB67-24FC5E1F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DD313D-71E9-A1DB-2C93-ED3BF1BF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9433-A0F5-4D6B-891D-61F1AAEA2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9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C48AB2-5C2A-1A77-93A2-1CC8B98A4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0D5337-E3D0-DA80-979E-375247956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497D2F-CBA2-7CB7-8D38-18006F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2680-29E9-4F33-9DC1-53D94CF09836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2DA24A-E05E-9870-17B5-2A95BED2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4A3745-584A-0B66-DC9F-3E8C12D0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9433-A0F5-4D6B-891D-61F1AAEA2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93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ECE4FAF-22B9-829D-1EEB-EEDA04760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596386-E90A-0979-9311-F8BA0624E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E32B06-1E6C-3EE5-5224-B1B62912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2680-29E9-4F33-9DC1-53D94CF09836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F130FB-C630-9A34-24FF-D04CAD21C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97F115-5CD1-4ACA-9006-A187FBFA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9433-A0F5-4D6B-891D-61F1AAEA2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7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7A903C-3612-C732-8E11-DD5A702B4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78D5EE-8EB6-F302-CBE2-36BABA255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277AAB-04B4-0E77-7EA0-8980BDA81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2680-29E9-4F33-9DC1-53D94CF09836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F5A778-0973-FD02-BF90-A7827D97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6B4019-CC31-FCFE-BBB0-18F244ACC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9433-A0F5-4D6B-891D-61F1AAEA2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95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8CD0A4-33CD-8C62-923F-3290E3BA9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FA3EF9-E295-E6EF-5C6D-A2F8917B7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247B0E-80DF-9816-5365-385F29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2680-29E9-4F33-9DC1-53D94CF09836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7408E0-F919-12A3-6E06-8797437F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73660C-ADB9-5DD3-91B9-100C48AB5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9433-A0F5-4D6B-891D-61F1AAEA2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769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754B23-3535-B8E3-53EB-1FD19D457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39275D-819C-E0F1-0600-47AB1C0AE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552575-4DB3-C878-FEB2-0AEF6F963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1096EA-AC59-BA4B-52F0-73A89C3B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2680-29E9-4F33-9DC1-53D94CF09836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09D9D8-89A0-30CC-491F-E90F2F2EC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834EDA-3C08-47F7-828D-99F4B6B3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9433-A0F5-4D6B-891D-61F1AAEA2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329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F1C020-D351-BF15-AA65-954ED0B7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4132A-B995-D8D1-F0EC-5B39D7AA6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6651A9-1BFB-A2DC-9396-E5677800D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5BD036-878B-10F7-D94F-179EE9256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C6153E1-565C-2C61-5C75-FE6514162B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9AB3CB-1296-5473-D21E-8500277A2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2680-29E9-4F33-9DC1-53D94CF09836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FCE663E-04C0-E7CF-A193-335C9E54D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B3BA604-14A8-D7B0-B0BD-9F0D3FF8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9433-A0F5-4D6B-891D-61F1AAEA2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85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A6BA36-C859-73B9-188B-5310F72B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63F4552-0CDE-5837-193E-834E7E455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2680-29E9-4F33-9DC1-53D94CF09836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7495B4-BC4A-5831-760D-012617A9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6BA37A-33B8-12E8-F4FF-399847605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9433-A0F5-4D6B-891D-61F1AAEA2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66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2D0B22-A0EF-31B0-EE96-0955BC0B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2680-29E9-4F33-9DC1-53D94CF09836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29D38E-6117-435F-1AB9-55676C5C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694988-A4FC-695F-C0D7-2A0AD0C7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9433-A0F5-4D6B-891D-61F1AAEA2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24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DFC045-00BF-5C01-F697-918AF01A5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96B3FA-1A05-6784-89C0-B974FD6F8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9E3993-F3A2-6D54-9C32-B9EFFEE3C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43D640-B757-012D-0288-64E580986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2680-29E9-4F33-9DC1-53D94CF09836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2034DE-3ECB-689A-A015-CCA9E56F5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E3B6F5-14C1-ED11-294C-EFC2C9E5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9433-A0F5-4D6B-891D-61F1AAEA2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49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9E425E-F59B-66A2-572C-6EAF10E9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A7EA77-8EDB-93F6-AD16-E5E1FF004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B1C471-F498-AA8B-868D-16CF5A3F3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7B6D2A-262D-5155-2E92-04BF8519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2680-29E9-4F33-9DC1-53D94CF09836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8C247C-CCD3-EC3A-9BE7-E3E2919C9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A3B308-1477-ABAB-69A3-A0E32C21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9433-A0F5-4D6B-891D-61F1AAEA2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70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9E3CAE5-78DA-9680-5B00-B025F2CD9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F58B4E-5031-BA1C-07BA-9FA644731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FD55F3-CB9F-8B2B-844F-4737FFA6A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62680-29E9-4F33-9DC1-53D94CF09836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1F29A8-2718-114E-289F-4663B99EF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E34BDA-522F-3D96-1889-DE0D9BC65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59433-A0F5-4D6B-891D-61F1AAEA2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65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titeceinture-info.fr/Courts-metrages-de-la-Belle-Epoque-1896-1914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03BB9-603C-CCAA-2A4A-F5B703532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ORIGINES ET DEVELOPPEMENT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16F7DB7-800D-74DF-CE84-A07165FDA5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821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C6D48-CDB3-558A-5D31-BED755DFA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5D93BE-88FE-75D6-BD74-26E71E31A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Courts métrages de la Belle Époque (1896-1914) - Petite Ceinture Info (petiteceinture-info.fr)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298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D64715-2FA3-6927-97C1-C1D93620F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ENVIRONNEMENT</a:t>
            </a:r>
            <a:br>
              <a:rPr lang="fr-FR" dirty="0"/>
            </a:br>
            <a:r>
              <a:rPr lang="fr-FR" dirty="0"/>
              <a:t>1-Santé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4DCEF5-C2AE-D424-CEAD-A72C2D003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976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D7C2E1-CB91-EEE5-2012-5EC55672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1791"/>
          </a:xfrm>
        </p:spPr>
        <p:txBody>
          <a:bodyPr>
            <a:normAutofit/>
          </a:bodyPr>
          <a:lstStyle/>
          <a:p>
            <a:r>
              <a:rPr lang="fr-FR" sz="1200" dirty="0"/>
              <a:t>Construction de l’hôpital Broussais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C08EF94-24F5-4AEA-3DBE-216C522FD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3" y="766916"/>
            <a:ext cx="11610513" cy="7190549"/>
          </a:xfrm>
        </p:spPr>
      </p:pic>
    </p:spTree>
    <p:extLst>
      <p:ext uri="{BB962C8B-B14F-4D97-AF65-F5344CB8AC3E}">
        <p14:creationId xmlns:p14="http://schemas.microsoft.com/office/powerpoint/2010/main" val="620689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38AF8-74C7-EA9C-10A7-8BE83E057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0777240-6DDE-236B-AFE9-B596246AA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94" y="1383173"/>
            <a:ext cx="3092295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ADC361-0205-F266-D6CD-03E0D9C24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1489832"/>
            <a:ext cx="3048264" cy="41380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67B443-2F41-31AA-8943-CC09EB8EF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848" y="365125"/>
            <a:ext cx="3505504" cy="60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90CD80-4832-534E-97B7-42625327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D2FA339-DF5E-35EC-7A5A-555B79B4D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2" y="619432"/>
            <a:ext cx="8479604" cy="5557531"/>
          </a:xfrm>
        </p:spPr>
      </p:pic>
    </p:spTree>
    <p:extLst>
      <p:ext uri="{BB962C8B-B14F-4D97-AF65-F5344CB8AC3E}">
        <p14:creationId xmlns:p14="http://schemas.microsoft.com/office/powerpoint/2010/main" val="2704453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5181B-858D-7A4F-7BD4-FAD60A0D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3E7C20A-0949-C8E5-2A24-A5224E253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55" y="256970"/>
            <a:ext cx="8385907" cy="5811838"/>
          </a:xfrm>
        </p:spPr>
      </p:pic>
    </p:spTree>
    <p:extLst>
      <p:ext uri="{BB962C8B-B14F-4D97-AF65-F5344CB8AC3E}">
        <p14:creationId xmlns:p14="http://schemas.microsoft.com/office/powerpoint/2010/main" val="3852635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2513B-B882-0D5A-5B7D-055604FFA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ENVIRONNEMENT</a:t>
            </a:r>
            <a:br>
              <a:rPr lang="fr-FR" dirty="0"/>
            </a:br>
            <a:r>
              <a:rPr lang="fr-FR" dirty="0"/>
              <a:t>2-Quotidien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54970A-97F4-B413-19E7-11D6F16EB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137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0B871-5E04-64F7-4FEF-0BA456FFE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8FF4545-4F02-8211-92C2-4EA755AFE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29" y="835742"/>
            <a:ext cx="10178654" cy="4994787"/>
          </a:xfrm>
        </p:spPr>
      </p:pic>
    </p:spTree>
    <p:extLst>
      <p:ext uri="{BB962C8B-B14F-4D97-AF65-F5344CB8AC3E}">
        <p14:creationId xmlns:p14="http://schemas.microsoft.com/office/powerpoint/2010/main" val="2694697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004DA3-C6DE-7B22-2468-E4FC82181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7A94664-D8A4-59BA-6B79-284E91CD9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10" y="0"/>
            <a:ext cx="4983027" cy="6176963"/>
          </a:xfrm>
        </p:spPr>
      </p:pic>
    </p:spTree>
    <p:extLst>
      <p:ext uri="{BB962C8B-B14F-4D97-AF65-F5344CB8AC3E}">
        <p14:creationId xmlns:p14="http://schemas.microsoft.com/office/powerpoint/2010/main" val="3583078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280C12-3D47-471F-8F94-D0CEAFB2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F40BD11-D197-0414-0827-75B4FB6C2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70" y="255638"/>
            <a:ext cx="6328067" cy="6371303"/>
          </a:xfrm>
        </p:spPr>
      </p:pic>
    </p:spTree>
    <p:extLst>
      <p:ext uri="{BB962C8B-B14F-4D97-AF65-F5344CB8AC3E}">
        <p14:creationId xmlns:p14="http://schemas.microsoft.com/office/powerpoint/2010/main" val="3022798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2767DF-9551-DF67-E790-86856111FA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C18BE9-D6B4-1079-76F1-4BE93A6DD2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D07736-D2B6-52AB-E03D-1C9A61F91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46" y="117988"/>
            <a:ext cx="9089150" cy="681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08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EC862-2C26-6165-E165-2F1832F9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ENVIRONNEMENT</a:t>
            </a:r>
            <a:br>
              <a:rPr lang="fr-FR" dirty="0"/>
            </a:br>
            <a:r>
              <a:rPr lang="fr-FR" dirty="0"/>
              <a:t>3-Usines et luttes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E592FF-66C8-C780-D16C-C274F3941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881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8931C-EE8E-7287-F598-D891F71A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064" y="365126"/>
            <a:ext cx="10419735" cy="352630"/>
          </a:xfrm>
        </p:spPr>
        <p:txBody>
          <a:bodyPr>
            <a:normAutofit fontScale="90000"/>
          </a:bodyPr>
          <a:lstStyle/>
          <a:p>
            <a:r>
              <a:rPr lang="fr-FR" sz="1200" dirty="0"/>
              <a:t>L’usine Hispano-Suiza</a:t>
            </a:r>
            <a:br>
              <a:rPr lang="fr-FR" sz="1200" dirty="0"/>
            </a:br>
            <a:endParaRPr lang="fr-FR" sz="12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3C591CC-CAA3-9CE5-4C68-7D83E231D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77" y="631370"/>
            <a:ext cx="8917857" cy="6176122"/>
          </a:xfrm>
        </p:spPr>
      </p:pic>
    </p:spTree>
    <p:extLst>
      <p:ext uri="{BB962C8B-B14F-4D97-AF65-F5344CB8AC3E}">
        <p14:creationId xmlns:p14="http://schemas.microsoft.com/office/powerpoint/2010/main" val="1892131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287ED1-A73F-5793-2E9A-D50623E5E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A0DE54C-AE90-72FF-A515-1EDCACC1E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47" y="127819"/>
            <a:ext cx="9777610" cy="5997678"/>
          </a:xfrm>
        </p:spPr>
      </p:pic>
    </p:spTree>
    <p:extLst>
      <p:ext uri="{BB962C8B-B14F-4D97-AF65-F5344CB8AC3E}">
        <p14:creationId xmlns:p14="http://schemas.microsoft.com/office/powerpoint/2010/main" val="1013081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0BC923-3213-25CF-1F35-AFD4D29DF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7C96F5E-8017-7E3D-F1DE-2A96F9805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78" y="365125"/>
            <a:ext cx="8868622" cy="6307394"/>
          </a:xfrm>
        </p:spPr>
      </p:pic>
    </p:spTree>
    <p:extLst>
      <p:ext uri="{BB962C8B-B14F-4D97-AF65-F5344CB8AC3E}">
        <p14:creationId xmlns:p14="http://schemas.microsoft.com/office/powerpoint/2010/main" val="403221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731A54-33C6-CACD-E11D-D20129C3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ENVIRONNEMENT</a:t>
            </a:r>
            <a:br>
              <a:rPr lang="fr-FR" dirty="0"/>
            </a:br>
            <a:r>
              <a:rPr lang="fr-FR" dirty="0"/>
              <a:t>4-Arts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177900D-64A2-D310-C5A0-70B72FAA6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72" y="953729"/>
            <a:ext cx="7732276" cy="5583816"/>
          </a:xfrm>
        </p:spPr>
      </p:pic>
    </p:spTree>
    <p:extLst>
      <p:ext uri="{BB962C8B-B14F-4D97-AF65-F5344CB8AC3E}">
        <p14:creationId xmlns:p14="http://schemas.microsoft.com/office/powerpoint/2010/main" val="3000611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4238F-F094-1EC0-5465-758AC42F0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200" dirty="0"/>
              <a:t>Vieira da Silva dans son atelier villa des Camélias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80A7C6A-F5A5-E4E3-E3F0-A1CD91AA7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38" y="216310"/>
            <a:ext cx="4652194" cy="6276565"/>
          </a:xfrm>
        </p:spPr>
      </p:pic>
    </p:spTree>
    <p:extLst>
      <p:ext uri="{BB962C8B-B14F-4D97-AF65-F5344CB8AC3E}">
        <p14:creationId xmlns:p14="http://schemas.microsoft.com/office/powerpoint/2010/main" val="4014339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99298-2FD1-43C4-AAB4-19D9F165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200" dirty="0"/>
              <a:t>Villa des Camélias par Vieira da Silva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8F62E2C-B4FA-39B4-04EF-206AAFEC7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96" y="365125"/>
            <a:ext cx="5352873" cy="6379803"/>
          </a:xfrm>
        </p:spPr>
      </p:pic>
    </p:spTree>
    <p:extLst>
      <p:ext uri="{BB962C8B-B14F-4D97-AF65-F5344CB8AC3E}">
        <p14:creationId xmlns:p14="http://schemas.microsoft.com/office/powerpoint/2010/main" val="2203368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7EB13-95F8-32F8-056F-FA6276803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200" dirty="0" err="1"/>
              <a:t>Szenes</a:t>
            </a:r>
            <a:r>
              <a:rPr lang="fr-FR" sz="1200" dirty="0"/>
              <a:t> et Vieira da </a:t>
            </a:r>
            <a:r>
              <a:rPr lang="fr-FR" sz="1200" dirty="0" err="1"/>
              <a:t>Silav</a:t>
            </a:r>
            <a:r>
              <a:rPr lang="fr-FR" sz="1200" dirty="0"/>
              <a:t>, villa des </a:t>
            </a:r>
            <a:r>
              <a:rPr lang="fr-FR" sz="1200" dirty="0" err="1"/>
              <a:t>CAmélias</a:t>
            </a:r>
            <a:endParaRPr lang="fr-FR" sz="12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A968BAF-CE7A-4881-114D-B84E26E17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68" y="365125"/>
            <a:ext cx="6009289" cy="6271649"/>
          </a:xfrm>
        </p:spPr>
      </p:pic>
    </p:spTree>
    <p:extLst>
      <p:ext uri="{BB962C8B-B14F-4D97-AF65-F5344CB8AC3E}">
        <p14:creationId xmlns:p14="http://schemas.microsoft.com/office/powerpoint/2010/main" val="43430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AB1E37-B755-B71B-4A08-866E5784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200" dirty="0"/>
              <a:t>Villa des Camélias, par </a:t>
            </a:r>
            <a:r>
              <a:rPr lang="fr-FR" sz="1200" dirty="0" err="1"/>
              <a:t>Szenes</a:t>
            </a:r>
            <a:endParaRPr lang="fr-FR" sz="12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6000A91-032A-F53B-5534-32E9FE032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76" y="540774"/>
            <a:ext cx="8274532" cy="5952101"/>
          </a:xfrm>
        </p:spPr>
      </p:pic>
    </p:spTree>
    <p:extLst>
      <p:ext uri="{BB962C8B-B14F-4D97-AF65-F5344CB8AC3E}">
        <p14:creationId xmlns:p14="http://schemas.microsoft.com/office/powerpoint/2010/main" val="2670835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E503CB-EB48-3927-3B38-2895A665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200" dirty="0"/>
              <a:t>Tableau de Jules Pascin, dans son atelier villa des Camélias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FB2B4EE-5CA8-E894-4A9A-F0ADBCACA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222" y="203240"/>
            <a:ext cx="4606862" cy="6451520"/>
          </a:xfrm>
        </p:spPr>
      </p:pic>
    </p:spTree>
    <p:extLst>
      <p:ext uri="{BB962C8B-B14F-4D97-AF65-F5344CB8AC3E}">
        <p14:creationId xmlns:p14="http://schemas.microsoft.com/office/powerpoint/2010/main" val="2030818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E07F39-808A-EF56-1B24-7430C8601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457011C-3CFC-D073-791C-B6058603C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40" y="727586"/>
            <a:ext cx="10613088" cy="6109259"/>
          </a:xfrm>
        </p:spPr>
      </p:pic>
    </p:spTree>
    <p:extLst>
      <p:ext uri="{BB962C8B-B14F-4D97-AF65-F5344CB8AC3E}">
        <p14:creationId xmlns:p14="http://schemas.microsoft.com/office/powerpoint/2010/main" val="555083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C43D2C-5CB1-60B8-31D5-D3C32DF6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F4120DA-0E96-2BEA-F816-941502D4E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92" y="365125"/>
            <a:ext cx="8385744" cy="5911492"/>
          </a:xfrm>
        </p:spPr>
      </p:pic>
    </p:spTree>
    <p:extLst>
      <p:ext uri="{BB962C8B-B14F-4D97-AF65-F5344CB8AC3E}">
        <p14:creationId xmlns:p14="http://schemas.microsoft.com/office/powerpoint/2010/main" val="372022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B612C3-DEAE-9FF4-FE6E-B16DE1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76" y="365126"/>
            <a:ext cx="10232923" cy="441120"/>
          </a:xfrm>
        </p:spPr>
        <p:txBody>
          <a:bodyPr>
            <a:normAutofit/>
          </a:bodyPr>
          <a:lstStyle/>
          <a:p>
            <a:r>
              <a:rPr lang="fr-FR" sz="1200" dirty="0"/>
              <a:t>Calder, Le cirque, dans son atelier, villa Brune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C447371-E705-670C-EDF4-3E84F2884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65" y="894735"/>
            <a:ext cx="6600471" cy="5311725"/>
          </a:xfrm>
        </p:spPr>
      </p:pic>
    </p:spTree>
    <p:extLst>
      <p:ext uri="{BB962C8B-B14F-4D97-AF65-F5344CB8AC3E}">
        <p14:creationId xmlns:p14="http://schemas.microsoft.com/office/powerpoint/2010/main" val="2671552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90703D-5CD3-B4C2-E07D-BB346B6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1" y="365125"/>
            <a:ext cx="10567219" cy="382127"/>
          </a:xfrm>
        </p:spPr>
        <p:txBody>
          <a:bodyPr>
            <a:normAutofit/>
          </a:bodyPr>
          <a:lstStyle/>
          <a:p>
            <a:r>
              <a:rPr lang="fr-FR" sz="1200" dirty="0"/>
              <a:t>Niki de Saint-Phalle, le tir (elle habitait rue Durand-Claye)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CBB023CB-C63C-73CB-B657-BA6F29DCD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5" y="1771070"/>
            <a:ext cx="11248273" cy="3315859"/>
          </a:xfrm>
        </p:spPr>
      </p:pic>
    </p:spTree>
    <p:extLst>
      <p:ext uri="{BB962C8B-B14F-4D97-AF65-F5344CB8AC3E}">
        <p14:creationId xmlns:p14="http://schemas.microsoft.com/office/powerpoint/2010/main" val="1446229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E6577D-62CA-5F23-C827-38A846B1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DECLIN ET RENOUVEAU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D67365-CE21-A0C5-6C52-7725A7568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141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316CEF-D6F2-8123-460F-FCF5ED3DC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13" y="-175649"/>
            <a:ext cx="10515600" cy="1325563"/>
          </a:xfrm>
        </p:spPr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4A02B1-0C67-19E7-225B-8B68ABE45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78" y="265471"/>
            <a:ext cx="7801589" cy="5872163"/>
          </a:xfrm>
        </p:spPr>
      </p:pic>
    </p:spTree>
    <p:extLst>
      <p:ext uri="{BB962C8B-B14F-4D97-AF65-F5344CB8AC3E}">
        <p14:creationId xmlns:p14="http://schemas.microsoft.com/office/powerpoint/2010/main" val="2025180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7889C8-44A5-0D54-5901-4205C83FA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6AE4CAF-BDBA-15AD-67C6-41C96D28E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" y="1435510"/>
            <a:ext cx="11200933" cy="4741453"/>
          </a:xfrm>
        </p:spPr>
      </p:pic>
    </p:spTree>
    <p:extLst>
      <p:ext uri="{BB962C8B-B14F-4D97-AF65-F5344CB8AC3E}">
        <p14:creationId xmlns:p14="http://schemas.microsoft.com/office/powerpoint/2010/main" val="4073637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2BF267-0160-9222-C448-850DC129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CULTURE/NATURE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50FF2A-097D-8898-354F-BA2B8C9EB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497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908B1F-81E4-FEAE-6055-E3CE29C1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A691B8B-FC9C-D2E9-FC90-9BAC87E49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12" y="534367"/>
            <a:ext cx="10271549" cy="5789266"/>
          </a:xfrm>
        </p:spPr>
      </p:pic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2528DA6E-844E-10DE-481C-2004C3AF17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653806"/>
              </p:ext>
            </p:extLst>
          </p:nvPr>
        </p:nvGraphicFramePr>
        <p:xfrm>
          <a:off x="5349875" y="3230563"/>
          <a:ext cx="89852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 d’environnement du Gestionnaire de liaisons" showAsIcon="1" r:id="rId3" imgW="899089" imgH="518081" progId="Package">
                  <p:embed/>
                </p:oleObj>
              </mc:Choice>
              <mc:Fallback>
                <p:oleObj name="Objet d’environnement du Gestionnaire de liaisons" showAsIcon="1" r:id="rId3" imgW="899089" imgH="518081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49875" y="3230563"/>
                        <a:ext cx="898525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9607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BC63A2-0E05-0F79-E9C9-97E46CB78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47BF26-5AD3-B7AD-B75C-5FD6435A3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22" y="0"/>
            <a:ext cx="4627613" cy="6858000"/>
          </a:xfrm>
        </p:spPr>
      </p:pic>
    </p:spTree>
    <p:extLst>
      <p:ext uri="{BB962C8B-B14F-4D97-AF65-F5344CB8AC3E}">
        <p14:creationId xmlns:p14="http://schemas.microsoft.com/office/powerpoint/2010/main" val="3355468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F8D23D-A0DC-95DB-ECE2-0ADFA36FA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3" y="68827"/>
            <a:ext cx="10468896" cy="771832"/>
          </a:xfrm>
        </p:spPr>
        <p:txBody>
          <a:bodyPr>
            <a:normAutofit/>
          </a:bodyPr>
          <a:lstStyle/>
          <a:p>
            <a:r>
              <a:rPr lang="fr-FR" sz="1200" dirty="0"/>
              <a:t>La gare d’Ouest-ceinture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BD7869F-C4BA-C4D1-BE69-4492AF5A9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4" y="1002890"/>
            <a:ext cx="10603032" cy="5053781"/>
          </a:xfrm>
        </p:spPr>
      </p:pic>
    </p:spTree>
    <p:extLst>
      <p:ext uri="{BB962C8B-B14F-4D97-AF65-F5344CB8AC3E}">
        <p14:creationId xmlns:p14="http://schemas.microsoft.com/office/powerpoint/2010/main" val="1505660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CE150-EC82-440C-636B-506D832B3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734" y="365125"/>
            <a:ext cx="10459065" cy="480449"/>
          </a:xfrm>
        </p:spPr>
        <p:txBody>
          <a:bodyPr>
            <a:normAutofit/>
          </a:bodyPr>
          <a:lstStyle/>
          <a:p>
            <a:r>
              <a:rPr lang="fr-FR" sz="1200" dirty="0"/>
              <a:t>La gare d’Ouest-ceinture vue du 15</a:t>
            </a:r>
            <a:r>
              <a:rPr lang="fr-FR" sz="1200" baseline="30000" dirty="0"/>
              <a:t>e</a:t>
            </a:r>
            <a:r>
              <a:rPr lang="fr-FR" sz="1200" dirty="0"/>
              <a:t> arrondissement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7AFFF1B-9E55-FDF1-7779-9751A3689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6" y="758416"/>
            <a:ext cx="11066250" cy="6538451"/>
          </a:xfrm>
        </p:spPr>
      </p:pic>
    </p:spTree>
    <p:extLst>
      <p:ext uri="{BB962C8B-B14F-4D97-AF65-F5344CB8AC3E}">
        <p14:creationId xmlns:p14="http://schemas.microsoft.com/office/powerpoint/2010/main" val="163476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386620-2C2E-D07C-3B4F-A2DCF06C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065" y="365126"/>
            <a:ext cx="10419735" cy="539442"/>
          </a:xfrm>
        </p:spPr>
        <p:txBody>
          <a:bodyPr>
            <a:normAutofit/>
          </a:bodyPr>
          <a:lstStyle/>
          <a:p>
            <a:r>
              <a:rPr lang="fr-FR" sz="1100" dirty="0"/>
              <a:t>La gare Montrouge-ceinture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50F3489-59EB-0EA1-C50F-9A5D62291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4" y="904568"/>
            <a:ext cx="9812593" cy="6508076"/>
          </a:xfrm>
        </p:spPr>
      </p:pic>
    </p:spTree>
    <p:extLst>
      <p:ext uri="{BB962C8B-B14F-4D97-AF65-F5344CB8AC3E}">
        <p14:creationId xmlns:p14="http://schemas.microsoft.com/office/powerpoint/2010/main" val="2045868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44DDD2-8F08-940B-E04D-4289BA372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C8F355D-AE83-88F1-CEF3-172E38018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75" y="365125"/>
            <a:ext cx="8019128" cy="6777406"/>
          </a:xfrm>
        </p:spPr>
      </p:pic>
    </p:spTree>
    <p:extLst>
      <p:ext uri="{BB962C8B-B14F-4D97-AF65-F5344CB8AC3E}">
        <p14:creationId xmlns:p14="http://schemas.microsoft.com/office/powerpoint/2010/main" val="2220304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7FD57-FFFD-8BC2-DB8E-184C85F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5C713E8-274C-36F9-5E9D-73E1A3B15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98" y="365124"/>
            <a:ext cx="7817802" cy="6366593"/>
          </a:xfrm>
        </p:spPr>
      </p:pic>
    </p:spTree>
    <p:extLst>
      <p:ext uri="{BB962C8B-B14F-4D97-AF65-F5344CB8AC3E}">
        <p14:creationId xmlns:p14="http://schemas.microsoft.com/office/powerpoint/2010/main" val="3783661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1B8E1-2856-EF1B-504D-E3DD9C8C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195FA0B-2EA3-6E11-A96B-136BD4088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89" y="216310"/>
            <a:ext cx="9527330" cy="7973961"/>
          </a:xfrm>
        </p:spPr>
      </p:pic>
    </p:spTree>
    <p:extLst>
      <p:ext uri="{BB962C8B-B14F-4D97-AF65-F5344CB8AC3E}">
        <p14:creationId xmlns:p14="http://schemas.microsoft.com/office/powerpoint/2010/main" val="25697313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127</Words>
  <Application>Microsoft Office PowerPoint</Application>
  <PresentationFormat>Grand écran</PresentationFormat>
  <Paragraphs>20</Paragraphs>
  <Slides>38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Thème Office</vt:lpstr>
      <vt:lpstr>Objet d’environnement du Gestionnaire de liaisons</vt:lpstr>
      <vt:lpstr>ORIGINES ET DEVELOPPEMENT</vt:lpstr>
      <vt:lpstr>Présentation PowerPoint</vt:lpstr>
      <vt:lpstr>Présentation PowerPoint</vt:lpstr>
      <vt:lpstr>La gare d’Ouest-ceinture</vt:lpstr>
      <vt:lpstr>La gare d’Ouest-ceinture vue du 15e arrondissement</vt:lpstr>
      <vt:lpstr>La gare Montrouge-ceinture</vt:lpstr>
      <vt:lpstr>Présentation PowerPoint</vt:lpstr>
      <vt:lpstr>Présentation PowerPoint</vt:lpstr>
      <vt:lpstr>Présentation PowerPoint</vt:lpstr>
      <vt:lpstr>Présentation PowerPoint</vt:lpstr>
      <vt:lpstr>ENVIRONNEMENT 1-Santé</vt:lpstr>
      <vt:lpstr>Construction de l’hôpital Broussais</vt:lpstr>
      <vt:lpstr>Présentation PowerPoint</vt:lpstr>
      <vt:lpstr>Présentation PowerPoint</vt:lpstr>
      <vt:lpstr>Présentation PowerPoint</vt:lpstr>
      <vt:lpstr>ENVIRONNEMENT 2-Quotidien</vt:lpstr>
      <vt:lpstr>Présentation PowerPoint</vt:lpstr>
      <vt:lpstr>Présentation PowerPoint</vt:lpstr>
      <vt:lpstr>Présentation PowerPoint</vt:lpstr>
      <vt:lpstr>ENVIRONNEMENT 3-Usines et luttes</vt:lpstr>
      <vt:lpstr>L’usine Hispano-Suiza </vt:lpstr>
      <vt:lpstr>Présentation PowerPoint</vt:lpstr>
      <vt:lpstr>Présentation PowerPoint</vt:lpstr>
      <vt:lpstr>ENVIRONNEMENT 4-Arts</vt:lpstr>
      <vt:lpstr>Vieira da Silva dans son atelier villa des Camélias</vt:lpstr>
      <vt:lpstr>Villa des Camélias par Vieira da Silva</vt:lpstr>
      <vt:lpstr>Szenes et Vieira da Silav, villa des CAmélias</vt:lpstr>
      <vt:lpstr>Villa des Camélias, par Szenes</vt:lpstr>
      <vt:lpstr>Tableau de Jules Pascin, dans son atelier villa des Camélias</vt:lpstr>
      <vt:lpstr>Présentation PowerPoint</vt:lpstr>
      <vt:lpstr>Calder, Le cirque, dans son atelier, villa Brune</vt:lpstr>
      <vt:lpstr>Niki de Saint-Phalle, le tir (elle habitait rue Durand-Claye)</vt:lpstr>
      <vt:lpstr>DECLIN ET RENOUVEAU ?</vt:lpstr>
      <vt:lpstr>Présentation PowerPoint</vt:lpstr>
      <vt:lpstr>Présentation PowerPoint</vt:lpstr>
      <vt:lpstr>CULTURE/NATURE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Jean-Louis Robert</dc:creator>
  <cp:lastModifiedBy>Jean-Louis Robert</cp:lastModifiedBy>
  <cp:revision>11</cp:revision>
  <dcterms:created xsi:type="dcterms:W3CDTF">2024-05-23T14:08:56Z</dcterms:created>
  <dcterms:modified xsi:type="dcterms:W3CDTF">2024-06-27T18:20:03Z</dcterms:modified>
</cp:coreProperties>
</file>