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91" r:id="rId3"/>
    <p:sldId id="262" r:id="rId4"/>
    <p:sldId id="290" r:id="rId5"/>
    <p:sldId id="274" r:id="rId6"/>
    <p:sldId id="338" r:id="rId7"/>
    <p:sldId id="293" r:id="rId8"/>
    <p:sldId id="294" r:id="rId9"/>
    <p:sldId id="259" r:id="rId10"/>
    <p:sldId id="260" r:id="rId11"/>
    <p:sldId id="331" r:id="rId12"/>
    <p:sldId id="333" r:id="rId13"/>
    <p:sldId id="280" r:id="rId14"/>
    <p:sldId id="334" r:id="rId15"/>
    <p:sldId id="335" r:id="rId16"/>
    <p:sldId id="316" r:id="rId17"/>
    <p:sldId id="31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0"/>
    <p:restoredTop sz="94667"/>
  </p:normalViewPr>
  <p:slideViewPr>
    <p:cSldViewPr snapToGrid="0" snapToObjects="1">
      <p:cViewPr varScale="1">
        <p:scale>
          <a:sx n="85" d="100"/>
          <a:sy n="85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A08EE3-63B0-8E40-BA9E-E30CFA915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609AA4-F85A-474E-871D-424F3F428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81B178-02AD-F54E-875E-79B65584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741635-D950-D94E-A047-0450CF30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2A56F-BBA4-6143-8D6A-B924679F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81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C6F2A-E218-4540-A091-AB02AA8E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25D811-AE90-5648-8A42-E02A499DB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28DCC-6606-2247-BE0C-24B91504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78349E-DA40-7C41-9CF8-F5A9329D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BB4900-569D-184B-B540-ABF1E08B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D4F361-83AD-D44E-B504-B5A7502C2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642C6A-CD4D-664A-863B-FCD76918E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900FF5-1ACE-8E41-AFC1-7A0AC3F2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D13C59-DA40-5D4C-BD60-3C42E06C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99E7A8-909A-5541-9489-5F06BCC6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26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88CA8-F5E9-5840-8A4E-1CCD85BD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B17AAC-7376-1E43-87E1-ACA5932AE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D3A102-550C-DE49-B19F-22DA99CC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D5B84A-2892-7240-8E90-10E9368D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53B0B-4514-114C-A599-B493635C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17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A3967-9C9D-3042-A106-69E3F703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8C6E8E-14CD-994C-9DB7-76121DEBF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622A11-E763-AA4E-922C-A984DC4D0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5D306-A473-BC48-970F-9F653CF9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678593-D53D-F145-8601-92C6BE8E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5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1A090F-F7CE-DB43-9C9F-3E94C685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BB1D30-0410-C84B-9BFF-D0DEF590E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45A37B-DD4E-2641-A843-BCB9120A6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90A714-19B6-B048-B5F2-C949C308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51A0FA-438A-5341-83AD-BB59BED5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97F1EF-D918-214D-A860-8EBFC73F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90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80697-4CC5-D14A-AC73-3E044969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C43B5C-9CE4-D748-A2F4-4519A901D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EBE3C5-8828-394F-94DF-678261DFD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D943C5-F825-8F45-8820-B57C39BF5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1AC8E0-8493-CD4F-9F38-0FBB011FA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943CFA-B098-6047-995F-CBB4CD83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F6CDE1-DD96-6C4B-AB2C-F21D0390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D4C4F0F-FA62-4147-B8F6-30654409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21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29C828-1998-804E-82D2-484B7FA62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66838-1D3A-A644-8C60-CF1D03BE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F0E2C0-7DAA-AB4B-8759-4BDC288DC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2E07BD-C47E-A848-A2AC-BAB69104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54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61BE4A-D6F4-A045-AF7A-527D6D72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E7FC55-AABA-854A-93DF-FD5A5C12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13DA7C-177E-0E4E-8113-755A133D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6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78596-4E51-E445-AA2B-9C3BABE3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ECBF51-30DE-6B47-9AF6-9FC3C25F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0A4F62-C0C9-0243-8009-975965DA2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563188-B0CB-2C4A-A81F-99F312E3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ACD65F-DDAB-AA43-B45D-744F7C4A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EBFF76-0DD4-FD43-A8D1-D998E70F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23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37432-01E6-C643-801C-CFEB4157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2DFC3207-550D-2E4B-921B-52324693E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8F7570-605C-7B47-9C42-144127B6F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CEB406-5754-434D-8BFA-24A2FD7C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5D6053-07AE-B04F-95E3-40AA3209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E221B7-1722-5E49-B6FD-EFDBD5EF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6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6CB4E93-BBF5-1E49-9D4D-DE567F7D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A43A12-522D-1D48-AE06-219E5F92B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93472-23A7-5C49-9E6D-5F83D8729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91C7D-585D-6D4B-BB19-742F73EAF934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66F484-B82B-394C-BAEE-0EA1D167E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D861E-E732-7C46-A652-9872C0E1F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A237-AABE-9142-B268-5288FE5D48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03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185C8C-0E31-3E43-9F90-20AC85B3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05" y="1957137"/>
            <a:ext cx="6689515" cy="42545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731130-2909-E849-B96C-62925BCF50FE}"/>
              </a:ext>
            </a:extLst>
          </p:cNvPr>
          <p:cNvSpPr txBox="1"/>
          <p:nvPr/>
        </p:nvSpPr>
        <p:spPr>
          <a:xfrm>
            <a:off x="2695073" y="6211669"/>
            <a:ext cx="6240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/>
              <a:t>Edition  de 1375 de l’atlas Catalan, Bibliothèque Nationale</a:t>
            </a:r>
          </a:p>
          <a:p>
            <a:pPr algn="ctr"/>
            <a:r>
              <a:rPr lang="fr-FR" sz="1200" dirty="0"/>
              <a:t>Carte de l’Asie Centrale ramenée par Marco Polo  (1260-69, 1271-95)</a:t>
            </a:r>
          </a:p>
          <a:p>
            <a:endParaRPr lang="fr-FR" b="1" i="1" dirty="0"/>
          </a:p>
          <a:p>
            <a:endParaRPr lang="fr-FR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2889F3-4A13-8E4B-BB29-6CCA3A6B20D4}"/>
              </a:ext>
            </a:extLst>
          </p:cNvPr>
          <p:cNvSpPr txBox="1"/>
          <p:nvPr/>
        </p:nvSpPr>
        <p:spPr>
          <a:xfrm>
            <a:off x="1350130" y="254644"/>
            <a:ext cx="943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Les nouvelles routes de la soie : Pax </a:t>
            </a:r>
            <a:r>
              <a:rPr lang="fr-FR" sz="3200" b="1" dirty="0" err="1"/>
              <a:t>Sinica</a:t>
            </a:r>
            <a:r>
              <a:rPr lang="fr-FR" sz="3200" b="1" dirty="0"/>
              <a:t> en Eurasie ?</a:t>
            </a:r>
            <a:endParaRPr lang="fr-FR" sz="3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702E07-1C91-0541-8AE0-ADCCE4E79748}"/>
              </a:ext>
            </a:extLst>
          </p:cNvPr>
          <p:cNvSpPr txBox="1"/>
          <p:nvPr/>
        </p:nvSpPr>
        <p:spPr>
          <a:xfrm>
            <a:off x="3499559" y="982779"/>
            <a:ext cx="4038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Prof. Jean-François Huchet</a:t>
            </a:r>
          </a:p>
          <a:p>
            <a:pPr algn="ctr"/>
            <a:r>
              <a:rPr lang="fr-FR" sz="2000" dirty="0" err="1"/>
              <a:t>Inalco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1364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E7C03-53D1-8F41-9F68-69C7ACA80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72" y="944881"/>
            <a:ext cx="9017283" cy="59131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8047FD-16B8-CF48-9EF0-5633037DE594}"/>
              </a:ext>
            </a:extLst>
          </p:cNvPr>
          <p:cNvSpPr/>
          <p:nvPr/>
        </p:nvSpPr>
        <p:spPr>
          <a:xfrm>
            <a:off x="194674" y="135374"/>
            <a:ext cx="11315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Les routes maritimes et l’essor des puissances européennes XV</a:t>
            </a:r>
            <a:r>
              <a:rPr lang="fr-FR" sz="3200" b="1" baseline="30000" dirty="0"/>
              <a:t>ème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2964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5600"/>
            <a:ext cx="9144000" cy="614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2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0" y="441434"/>
            <a:ext cx="10586244" cy="56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2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2CF246-7100-324C-96CF-169DF37E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42" y="449179"/>
            <a:ext cx="8491708" cy="58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0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BD8962-D975-8F4F-96E2-97F51515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819" y="243823"/>
            <a:ext cx="4468761" cy="65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7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7001"/>
            <a:ext cx="8601215" cy="648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95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6B7A68-1B58-364E-89E2-74F9A6033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44" y="0"/>
            <a:ext cx="6689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7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801"/>
            <a:ext cx="9144000" cy="67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04B7AB-CB5E-4247-943F-1432FE8A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92" y="1094014"/>
            <a:ext cx="8608678" cy="4457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6F67F3-F4CB-B146-A1A6-9E43CA5E7CDE}"/>
              </a:ext>
            </a:extLst>
          </p:cNvPr>
          <p:cNvSpPr txBox="1"/>
          <p:nvPr/>
        </p:nvSpPr>
        <p:spPr>
          <a:xfrm>
            <a:off x="3739243" y="326572"/>
            <a:ext cx="32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routes terrestres nord et sud </a:t>
            </a:r>
          </a:p>
        </p:txBody>
      </p:sp>
    </p:spTree>
    <p:extLst>
      <p:ext uri="{BB962C8B-B14F-4D97-AF65-F5344CB8AC3E}">
        <p14:creationId xmlns:p14="http://schemas.microsoft.com/office/powerpoint/2010/main" val="379872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E119FF-050B-6A47-B859-4F6F8356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233" y="0"/>
            <a:ext cx="7794676" cy="685800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5C60CFC-8129-4440-A625-57EA46E3B028}"/>
              </a:ext>
            </a:extLst>
          </p:cNvPr>
          <p:cNvCxnSpPr/>
          <p:nvPr/>
        </p:nvCxnSpPr>
        <p:spPr>
          <a:xfrm>
            <a:off x="2171700" y="1240971"/>
            <a:ext cx="4441371" cy="1371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FCB1F10-4D0A-D246-8A19-8EFCB77456F3}"/>
              </a:ext>
            </a:extLst>
          </p:cNvPr>
          <p:cNvSpPr txBox="1"/>
          <p:nvPr/>
        </p:nvSpPr>
        <p:spPr>
          <a:xfrm>
            <a:off x="676017" y="1056305"/>
            <a:ext cx="31282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Changan/</a:t>
            </a:r>
            <a:r>
              <a:rPr lang="fr-FR" dirty="0" err="1"/>
              <a:t>Xian</a:t>
            </a:r>
            <a:endParaRPr lang="fr-FR" dirty="0"/>
          </a:p>
          <a:p>
            <a:r>
              <a:rPr lang="fr-FR" dirty="0"/>
              <a:t>En 618 av. JC près </a:t>
            </a:r>
          </a:p>
          <a:p>
            <a:r>
              <a:rPr lang="fr-FR" dirty="0"/>
              <a:t>de 2 millions d’habitants</a:t>
            </a:r>
          </a:p>
          <a:p>
            <a:r>
              <a:rPr lang="fr-FR" dirty="0"/>
              <a:t>10 fois plus que Constantinople</a:t>
            </a:r>
          </a:p>
          <a:p>
            <a:r>
              <a:rPr lang="fr-FR" dirty="0"/>
              <a:t>ou Aix La Chapelle</a:t>
            </a:r>
          </a:p>
        </p:txBody>
      </p:sp>
    </p:spTree>
    <p:extLst>
      <p:ext uri="{BB962C8B-B14F-4D97-AF65-F5344CB8AC3E}">
        <p14:creationId xmlns:p14="http://schemas.microsoft.com/office/powerpoint/2010/main" val="250736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FE6C29-B207-E94B-82C6-F2BF6043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85" y="451029"/>
            <a:ext cx="9062357" cy="57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5A3D50-EA0D-5042-A90F-66DB0CFD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25" y="0"/>
            <a:ext cx="1038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0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A2529B-ED6F-5D42-937F-0DC73075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73" y="1106131"/>
            <a:ext cx="11144565" cy="43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168C1A-C9E2-A04E-858B-EEA56C0B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715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1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BB9D09-7BEC-794C-A5E5-33DFEF95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183401"/>
            <a:ext cx="8621486" cy="63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5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A32970-2508-F944-97F6-FB759989E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93" y="1191985"/>
            <a:ext cx="11418336" cy="44903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13CFE3-E5FB-444B-9DF4-B6AFF7A34FD7}"/>
              </a:ext>
            </a:extLst>
          </p:cNvPr>
          <p:cNvSpPr txBox="1"/>
          <p:nvPr/>
        </p:nvSpPr>
        <p:spPr>
          <a:xfrm>
            <a:off x="1614534" y="268655"/>
            <a:ext cx="10214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Diffusion de la Peste Noire</a:t>
            </a:r>
          </a:p>
          <a:p>
            <a:r>
              <a:rPr lang="fr-FR" dirty="0"/>
              <a:t>1252 – 1331 (Chine) : 1/3 de la population chinoise, de 25 à 50% de la population européenne (75 millions)</a:t>
            </a:r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8378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108</Words>
  <Application>Microsoft Office PowerPoint</Application>
  <PresentationFormat>Grand écran</PresentationFormat>
  <Paragraphs>15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Jean-François Huchet</dc:creator>
  <cp:lastModifiedBy>Robert Jean-Louis</cp:lastModifiedBy>
  <cp:revision>82</cp:revision>
  <cp:lastPrinted>2019-09-26T16:24:13Z</cp:lastPrinted>
  <dcterms:created xsi:type="dcterms:W3CDTF">2018-06-24T19:48:27Z</dcterms:created>
  <dcterms:modified xsi:type="dcterms:W3CDTF">2019-10-11T06:56:21Z</dcterms:modified>
</cp:coreProperties>
</file>