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E1D56-BEB3-4A3D-B6AC-9479E37E478A}" type="datetimeFigureOut">
              <a:rPr lang="fr-FR" smtClean="0"/>
              <a:t>28/12/2012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CBEEC-0989-48E9-8A00-71636DCE8E2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CBEEC-0989-48E9-8A00-71636DCE8E2E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7BBB-10AA-47DB-B6FC-58CF6D820660}" type="datetime1">
              <a:rPr lang="fr-FR" smtClean="0"/>
              <a:t>28/12/2012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8253-3C84-4432-B6C9-3B2ECC193F8B}" type="datetime1">
              <a:rPr lang="fr-FR" smtClean="0"/>
              <a:t>28/12/2012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2370-FF89-4C74-BA84-4D7D569C6B7D}" type="datetime1">
              <a:rPr lang="fr-FR" smtClean="0"/>
              <a:t>28/12/2012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351D-F3BD-443C-82FA-B07B01A6792C}" type="datetime1">
              <a:rPr lang="fr-FR" smtClean="0"/>
              <a:t>28/12/2012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B6AD-01F1-4246-AA9A-87AB5046B1E4}" type="datetime1">
              <a:rPr lang="fr-FR" smtClean="0"/>
              <a:t>28/12/2012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CBD7-D77C-45A0-8297-DFC54BE7FB98}" type="datetime1">
              <a:rPr lang="fr-FR" smtClean="0"/>
              <a:t>28/12/2012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3346-5569-4111-AA98-D655F73123DD}" type="datetime1">
              <a:rPr lang="fr-FR" smtClean="0"/>
              <a:t>28/12/2012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6E6B-0F6A-482A-9FB4-A42DF1122899}" type="datetime1">
              <a:rPr lang="fr-FR" smtClean="0"/>
              <a:t>28/12/2012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F276-EBDA-416E-90A4-1536C472F2B0}" type="datetime1">
              <a:rPr lang="fr-FR" smtClean="0"/>
              <a:t>28/12/2012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AB2F-38E4-416D-8A59-BE5454E9D17A}" type="datetime1">
              <a:rPr lang="fr-FR" smtClean="0"/>
              <a:t>28/12/2012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29C9-60F7-41A0-AB95-C3DF55DEC334}" type="datetime1">
              <a:rPr lang="fr-FR" smtClean="0"/>
              <a:t>28/12/2012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1CA1C-8150-4ECB-AE23-BF3DE8E631F8}" type="datetime1">
              <a:rPr lang="fr-FR" smtClean="0"/>
              <a:t>28/12/2012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Contact: Tel mob 76 68 41 84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B270D-4B07-4B50-B9AC-E86EB2FE1F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latin typeface="Comic Sans MS" pitchFamily="66" charset="0"/>
              </a:rPr>
              <a:t>Plan de </a:t>
            </a:r>
            <a:r>
              <a:rPr lang="fr-FR" sz="3200" dirty="0" smtClean="0">
                <a:latin typeface="Comic Sans MS" pitchFamily="66" charset="0"/>
              </a:rPr>
              <a:t>rémunération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b="1" cap="all" dirty="0">
                <a:latin typeface="Comic Sans MS" pitchFamily="66" charset="0"/>
              </a:rPr>
              <a:t>vente AUX CLIENTS </a:t>
            </a:r>
            <a:r>
              <a:rPr lang="fr-FR" b="1" cap="all" dirty="0" smtClean="0">
                <a:latin typeface="Comic Sans MS" pitchFamily="66" charset="0"/>
              </a:rPr>
              <a:t>PRIVILEGIES</a:t>
            </a:r>
            <a:endParaRPr lang="fr-FR" b="1" cap="all" dirty="0">
              <a:latin typeface="Comic Sans MS" pitchFamily="66" charset="0"/>
            </a:endParaRPr>
          </a:p>
        </p:txBody>
      </p:sp>
      <p:pic>
        <p:nvPicPr>
          <p:cNvPr id="1026" name="Picture 2" descr="canada global TE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57166"/>
            <a:ext cx="1662112" cy="1422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Note importante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fr-FR" dirty="0">
                <a:latin typeface="Comic Sans MS" pitchFamily="66" charset="0"/>
              </a:rPr>
              <a:t>Ce concept vous permettra de gagner beaucoup d’argent à condition que vous le preniez au sérieux.  Tout le monde peut le faire. </a:t>
            </a:r>
            <a:endParaRPr lang="fr-FR" dirty="0" smtClean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La </a:t>
            </a:r>
            <a:r>
              <a:rPr lang="fr-FR" dirty="0">
                <a:latin typeface="Comic Sans MS" pitchFamily="66" charset="0"/>
              </a:rPr>
              <a:t>société CANADA GLOBAL TECH vous paye 5% de vos chiffres d’affaire mensuels personnels</a:t>
            </a:r>
            <a:r>
              <a:rPr lang="fr-FR" b="1" dirty="0">
                <a:latin typeface="Comic Sans MS" pitchFamily="66" charset="0"/>
              </a:rPr>
              <a:t>. </a:t>
            </a:r>
            <a:endParaRPr lang="fr-FR" dirty="0">
              <a:latin typeface="Comic Sans MS" pitchFamily="66" charset="0"/>
            </a:endParaRP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r>
              <a:rPr lang="fr-FR" b="1" dirty="0">
                <a:latin typeface="Comic Sans MS" pitchFamily="66" charset="0"/>
              </a:rPr>
              <a:t>Etape1: </a:t>
            </a:r>
            <a:r>
              <a:rPr lang="fr-FR" dirty="0">
                <a:latin typeface="Comic Sans MS" pitchFamily="66" charset="0"/>
              </a:rPr>
              <a:t>Remplissez la fiche d’adhésion pour devenir membre partenaire distributeur.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r>
              <a:rPr lang="fr-FR" b="1" dirty="0">
                <a:latin typeface="Comic Sans MS" pitchFamily="66" charset="0"/>
              </a:rPr>
              <a:t>Etape3: </a:t>
            </a:r>
            <a:r>
              <a:rPr lang="fr-FR" dirty="0">
                <a:latin typeface="Comic Sans MS" pitchFamily="66" charset="0"/>
              </a:rPr>
              <a:t>Trouvez les informations de nos produits sur notre site internet. Les produits vous permettent d’avoir une bonne visibilité dans votre entreprise. </a:t>
            </a:r>
          </a:p>
          <a:p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Note importante: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fr-FR" b="1" dirty="0">
                <a:latin typeface="Comic Sans MS" pitchFamily="66" charset="0"/>
              </a:rPr>
              <a:t>Etape4: </a:t>
            </a:r>
            <a:r>
              <a:rPr lang="fr-FR" dirty="0">
                <a:latin typeface="Comic Sans MS" pitchFamily="66" charset="0"/>
              </a:rPr>
              <a:t>Demandez le devis avant de commander. Nos experts sont là pour vous accompagner.  Les commissions sont versées directement sur votre carte bancaire de crédit ou à votre compte bancaire indiqué.</a:t>
            </a:r>
          </a:p>
          <a:p>
            <a:pPr>
              <a:buNone/>
            </a:pPr>
            <a:r>
              <a:rPr lang="fr-FR" dirty="0">
                <a:latin typeface="Comic Sans MS" pitchFamily="66" charset="0"/>
              </a:rPr>
              <a:t> </a:t>
            </a:r>
          </a:p>
          <a:p>
            <a:r>
              <a:rPr lang="fr-FR" b="1" dirty="0">
                <a:latin typeface="Comic Sans MS" pitchFamily="66" charset="0"/>
              </a:rPr>
              <a:t>Etape5: </a:t>
            </a:r>
            <a:r>
              <a:rPr lang="fr-FR" dirty="0">
                <a:latin typeface="Comic Sans MS" pitchFamily="66" charset="0"/>
              </a:rPr>
              <a:t>Recommandez ce concept à vos amis et connaissances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r>
              <a:rPr lang="fr-FR" dirty="0">
                <a:latin typeface="Comic Sans MS" pitchFamily="66" charset="0"/>
              </a:rPr>
              <a:t>Lorsque vous introduisez dans ce concept  un membre, </a:t>
            </a:r>
            <a:r>
              <a:rPr lang="fr-FR" b="1" dirty="0">
                <a:latin typeface="Comic Sans MS" pitchFamily="66" charset="0"/>
              </a:rPr>
              <a:t>vous touchez </a:t>
            </a:r>
            <a:r>
              <a:rPr lang="fr-FR" b="1" dirty="0" smtClean="0">
                <a:latin typeface="Comic Sans MS" pitchFamily="66" charset="0"/>
              </a:rPr>
              <a:t> les </a:t>
            </a:r>
            <a:r>
              <a:rPr lang="fr-FR" b="1" dirty="0">
                <a:latin typeface="Comic Sans MS" pitchFamily="66" charset="0"/>
              </a:rPr>
              <a:t>bonus immédiats de </a:t>
            </a:r>
            <a:r>
              <a:rPr lang="fr-FR" b="1" dirty="0" smtClean="0">
                <a:latin typeface="Comic Sans MS" pitchFamily="66" charset="0"/>
              </a:rPr>
              <a:t>5% </a:t>
            </a:r>
            <a:r>
              <a:rPr lang="fr-FR" b="1" dirty="0">
                <a:latin typeface="Comic Sans MS" pitchFamily="66" charset="0"/>
              </a:rPr>
              <a:t>sur  sa commande d’au moins 250 points. </a:t>
            </a:r>
            <a:endParaRPr lang="fr-FR" b="1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r>
              <a:rPr lang="fr-FR" dirty="0">
                <a:latin typeface="Comic Sans MS" pitchFamily="66" charset="0"/>
              </a:rPr>
              <a:t>Vous travaillerez exclusivement de façon relationnelle sans aucune vente directe ! Seulement en recommandant notre concept, vous permettrez à autrui de gagner des milliers de FCFA par mois.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NOS PRODUITS POUR VOTRE SECURITE</a:t>
            </a:r>
            <a:endParaRPr lang="fr-FR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285852" y="2143116"/>
            <a:ext cx="6072230" cy="46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</a:rPr>
              <a:t>Caméras analogiques et IP Visibles ou cachées</a:t>
            </a:r>
            <a:endParaRPr kumimoji="0" lang="fr-FR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 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6388" name="Picture 4" descr="camera-de-surveillance-d-exterieur-infrarouge-neu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85786" y="3000372"/>
            <a:ext cx="1714512" cy="162694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6389" name="Picture 5" descr="Camer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3000372"/>
            <a:ext cx="1495427" cy="146402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6390" name="Picture 6" descr="kit-de-videosurveillance-filaire---kd2504-dvr-101904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3000372"/>
            <a:ext cx="2357454" cy="15397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6391" name="Picture 7" descr="3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643446"/>
            <a:ext cx="2786082" cy="92869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2014 -0.00086 0.04005 -0.00156 0.06019 C -0.00191 0.06806 -0.0026 0.07616 -0.00312 0.08403 C -0.00416 0.10301 -0.00555 0.16783 -0.01128 0.19144 C -0.01267 0.19746 -0.02291 0.20926 -0.02413 0.21088 C -0.02968 0.21806 -0.03402 0.22662 -0.04184 0.2301 C -0.05173 0.23889 -0.05746 0.24861 -0.06927 0.25162 C -0.08125 0.26111 -0.0934 0.26875 -0.10642 0.27523 C -0.11093 0.27755 -0.11493 0.28195 -0.11927 0.28403 C -0.12847 0.2882 -0.14027 0.29098 -0.15 0.29468 C -0.17274 0.30301 -0.19409 0.31436 -0.2177 0.31829 C -0.23507 0.32662 -0.25451 0.32547 -0.27257 0.32686 C -0.28194 0.33125 -0.27586 0.32824 -0.29027 0.33773 C -0.29236 0.33912 -0.29323 0.3426 -0.29514 0.34398 C -0.29652 0.34537 -0.29843 0.34561 -0.3 0.3463 C -0.30156 0.34838 -0.30347 0.35047 -0.30486 0.35278 C -0.30607 0.35486 -0.30677 0.35741 -0.30798 0.35926 C -0.31093 0.36389 -0.3177 0.37223 -0.3177 0.37223 C -0.30121 0.3794 -0.28333 0.3882 -0.26614 0.39121 C -0.25104 0.39792 -0.25954 0.39491 -0.22743 0.39561 C -0.19027 0.39699 -0.15329 0.39723 -0.11614 0.39792 C -0.02482 0.40695 0.06684 0.39468 0.15816 0.4044 C 0.31736 0.40278 0.30122 0.41297 0.3823 0.39792 C 0.38177 0.39561 0.38195 0.39306 0.38073 0.39121 C 0.37796 0.38773 0.37101 0.38287 0.37101 0.38287 C 0.36546 0.37199 0.3566 0.36644 0.34844 0.35926 C 0.34167 0.35324 0.33507 0.34584 0.32743 0.3419 C 0.31181 0.33357 0.29549 0.32894 0.279 0.32477 C 0.26962 0.31991 0.26146 0.31806 0.25139 0.31598 C 0.21424 0.29954 0.1724 0.30162 0.13386 0.29908 C 0.12605 0.29537 0.11771 0.29352 0.10955 0.29028 C 0.10643 0.28889 0.10313 0.2875 0.1 0.28611 C 0.09827 0.28542 0.09514 0.28403 0.09514 0.28403 C 0.08802 0.26945 0.07032 0.26389 0.05799 0.25811 C 0.04497 0.25186 0.0573 0.25672 0.04671 0.24954 C 0.04184 0.24607 0.04219 0.24885 0.03716 0.24514 C 0.02865 0.23866 0.02049 0.23033 0.01129 0.22593 C 0.00712 0.22385 0.00261 0.22338 -0.00156 0.22153 C -0.0118 0.22338 -0.01961 0.22408 -0.02743 0.23449 C -0.03229 0.24098 -0.03385 0.24676 -0.04027 0.24954 C -0.06215 0.27871 -0.07864 0.26968 -0.11302 0.27107 C -0.11527 0.27547 -0.11805 0.28403 -0.12257 0.28403 L 0 0 Z " pathEditMode="relative" ptsTypes="fffffffffffffffffffffffffffffffffffffffffA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NOS PRODUITS POUR VOTRE SECURITE</a:t>
            </a:r>
            <a:endParaRPr lang="fr-FR" dirty="0"/>
          </a:p>
        </p:txBody>
      </p:sp>
      <p:pic>
        <p:nvPicPr>
          <p:cNvPr id="25602" name="Picture 2" descr="alarme sans f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928934"/>
            <a:ext cx="3571900" cy="2968482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643042" y="1500174"/>
            <a:ext cx="5072098" cy="10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Système d’anti-intrusion, panique, incendie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Appel téléphonique automatique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Envoi SMS automatique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 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NOS PRODUITS POUR VOTRE SECURITE</a:t>
            </a:r>
            <a:endParaRPr lang="fr-FR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643042" y="2071678"/>
            <a:ext cx="521497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Portier Vidéo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Ouvrez votre porte de bureau/maison à qui vous voulez. Caméra incorporée.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 </a:t>
            </a: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26" name="Picture 2" descr="portier vide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143248"/>
            <a:ext cx="4857916" cy="34290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NOS PRODUITS POUR VOTRE SECURITE</a:t>
            </a:r>
            <a:endParaRPr lang="fr-FR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571604" y="1428736"/>
            <a:ext cx="550072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Projecteur de sécurité, 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Détecte le mouvement 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Lumière aveuglante de 400 Watts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Système crépusculaire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 </a:t>
            </a:r>
            <a:endParaRPr kumimoji="0" lang="fr-F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650" name="Picture 2" descr="eden Projecte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000372"/>
            <a:ext cx="3710006" cy="346708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NOS PRODUITS POUR VOTRE SECURITE</a:t>
            </a:r>
            <a:endParaRPr lang="fr-FR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643174" y="1785926"/>
            <a:ext cx="4929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Extincteur de 6 kg avec manomètre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,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Idéal pour bureau/maison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 </a:t>
            </a: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8674" name="Picture 2" descr="extincteur-6-kg-poudre-a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57496"/>
            <a:ext cx="1785950" cy="253521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NOS PRODUITS POUR VOTRE SECURITE</a:t>
            </a:r>
            <a:endParaRPr lang="fr-FR" dirty="0"/>
          </a:p>
        </p:txBody>
      </p:sp>
      <p:pic>
        <p:nvPicPr>
          <p:cNvPr id="29698" name="Picture 2" descr="sonnette-de-porte-sans-fil-derby-75m_14614_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143248"/>
            <a:ext cx="3286148" cy="298082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786050" y="1857364"/>
            <a:ext cx="478634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Sonnette de portail sans fil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Portée de 75m sans fil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 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NOS PRODUITS POUR VOTRE SECURITE</a:t>
            </a:r>
            <a:endParaRPr lang="fr-FR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214546" y="1857364"/>
            <a:ext cx="535785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SERRURE ELECTRONIQUE AVEC CODE OU </a:t>
            </a:r>
            <a:r>
              <a:rPr lang="fr-FR" sz="2000" b="1" dirty="0" smtClean="0">
                <a:solidFill>
                  <a:schemeClr val="bg1"/>
                </a:solidFill>
              </a:rPr>
              <a:t>BADGE</a:t>
            </a:r>
            <a:endParaRPr lang="fr-FR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 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28926" y="3214686"/>
            <a:ext cx="3357586" cy="32147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770" name="Picture 2" descr="serr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500570"/>
            <a:ext cx="1906587" cy="16240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NOS PRODUITS POUR VOTRE VISIBILITE</a:t>
            </a:r>
            <a:endParaRPr lang="fr-FR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85918" y="1928802"/>
            <a:ext cx="53578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rPr>
              <a:t>TABLEAU D’AFFICHAGE ELECTRONIQUE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 </a:t>
            </a: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2"/>
            <a:ext cx="7869551" cy="35719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b="1" dirty="0">
                <a:latin typeface="Comic Sans MS" pitchFamily="66" charset="0"/>
              </a:rPr>
              <a:t>POINTS</a:t>
            </a:r>
            <a:r>
              <a:rPr lang="fr-FR" b="1" dirty="0"/>
              <a:t> </a:t>
            </a:r>
            <a:r>
              <a:rPr lang="fr-FR" b="1" dirty="0">
                <a:latin typeface="Comic Sans MS" pitchFamily="66" charset="0"/>
              </a:rPr>
              <a:t>DE </a:t>
            </a:r>
            <a:r>
              <a:rPr lang="fr-FR" b="1" dirty="0" smtClean="0">
                <a:latin typeface="Comic Sans MS" pitchFamily="66" charset="0"/>
              </a:rPr>
              <a:t>BASE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CANADA GLOBAL TECH vous paye mensuellement des commissions basées sur le chiffre d’affaires. Votre Compte chez CANADA GLOBAL TECH  est héritable et transférable avec une autorisation de l’entreprise.</a:t>
            </a:r>
          </a:p>
          <a:p>
            <a:pPr>
              <a:buNone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Tout paiement de commissions est lié exclusivement au chiffre d’affaire. Le règlement des commissions a lieu le quinzième jour du mois suivant à partir d’un montant de 25000FCFA.</a:t>
            </a:r>
          </a:p>
          <a:p>
            <a:pPr>
              <a:buNone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Vous gagnez de l’argent en conseillant les produits de CANADA GLOBAL TECH  à vos clients et, dès que vous aurez mis en place une organisation de ventes, vous participerez aux chiffres d’affaires des autres partenaires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commerciaux indépendants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votre équipe des ventes qui à leur tour conseillent les produits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CANADA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GLOBAL TECH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1071546"/>
            <a:ext cx="2071702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</a:rPr>
              <a:t>PAIEMENTS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BIENVENUE</a:t>
            </a:r>
            <a:b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</a:b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 A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1472" y="20002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MT" pitchFamily="34" charset="0"/>
                <a:ea typeface="+mj-ea"/>
                <a:cs typeface="+mj-cs"/>
              </a:rPr>
              <a:t>CANADA GLOBAL TECH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POINTS DE BASE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fr-FR" dirty="0" smtClean="0">
                <a:latin typeface="Comic Sans MS" pitchFamily="66" charset="0"/>
              </a:rPr>
              <a:t>En tant que partenaire commercial indépendant de CANADA GLOBAL TECH,  vous achèterez tous les produits à des prix de gros. La revente a lieu au prix de vente au détail  (demi-gros) et vous gagnerez la différence entre le prix de gros et de vente au détail (demi-gros).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Une utilité supplémentaire en tant que partenaire commercial indépendant de  CANADA GLOBAL TECH résulte du fait que les autres personnes de votre  organisation des ventes peuvent se sponsoriser/ s’octroyer entre elles des licences. </a:t>
            </a:r>
          </a:p>
          <a:p>
            <a:endParaRPr lang="fr-FR" dirty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Comme chaque partenaire commercial indépendant peut acheter chez CANADA GLOBAL TECH ou dans les filiales régionales rattachées, vous n’aurez pas à réaliser les travaux habituels de traitement de commande après leur saisie</a:t>
            </a:r>
          </a:p>
          <a:p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POINTS DE BASE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fr-FR" dirty="0" smtClean="0">
                <a:latin typeface="Comic Sans MS" pitchFamily="66" charset="0"/>
              </a:rPr>
              <a:t>CANADA </a:t>
            </a:r>
            <a:r>
              <a:rPr lang="fr-FR" dirty="0">
                <a:latin typeface="Comic Sans MS" pitchFamily="66" charset="0"/>
              </a:rPr>
              <a:t>GLOBAL TECH a développé pour vous un plan de </a:t>
            </a:r>
            <a:r>
              <a:rPr lang="fr-FR" dirty="0" smtClean="0">
                <a:latin typeface="Comic Sans MS" pitchFamily="66" charset="0"/>
              </a:rPr>
              <a:t>rémunération intéressant </a:t>
            </a:r>
            <a:r>
              <a:rPr lang="fr-FR" dirty="0">
                <a:latin typeface="Comic Sans MS" pitchFamily="66" charset="0"/>
              </a:rPr>
              <a:t>et efficace pour vous aider à réussir. Vous pouvez participer à ce plan </a:t>
            </a:r>
            <a:r>
              <a:rPr lang="fr-FR" dirty="0" smtClean="0">
                <a:latin typeface="Comic Sans MS" pitchFamily="66" charset="0"/>
              </a:rPr>
              <a:t>de rémunération,  indépendamment </a:t>
            </a:r>
            <a:r>
              <a:rPr lang="fr-FR" dirty="0">
                <a:latin typeface="Comic Sans MS" pitchFamily="66" charset="0"/>
              </a:rPr>
              <a:t>du niveau</a:t>
            </a:r>
            <a:r>
              <a:rPr lang="fr-FR" dirty="0"/>
              <a:t>. 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r>
              <a:rPr lang="fr-FR" dirty="0">
                <a:latin typeface="Comic Sans MS" pitchFamily="66" charset="0"/>
              </a:rPr>
              <a:t>Vous décidez donc de quelle </a:t>
            </a:r>
            <a:r>
              <a:rPr lang="fr-FR" dirty="0" smtClean="0">
                <a:latin typeface="Comic Sans MS" pitchFamily="66" charset="0"/>
              </a:rPr>
              <a:t>manière voulez travailler. </a:t>
            </a:r>
            <a:r>
              <a:rPr lang="fr-FR" dirty="0">
                <a:latin typeface="Comic Sans MS" pitchFamily="66" charset="0"/>
              </a:rPr>
              <a:t>Indépendamment de si c’est à temps partiel en tant que revenu supplémentaire ou à temps complet, c’est-à-dire en participant pleinement au développement de l’entreprise, ça restera votre choix !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r>
              <a:rPr lang="fr-FR" dirty="0">
                <a:latin typeface="Comic Sans MS" pitchFamily="66" charset="0"/>
              </a:rPr>
              <a:t>CANADA GLOBAL TECH vous offre 2 possibilités de rémunération:</a:t>
            </a:r>
          </a:p>
          <a:p>
            <a:pPr lvl="1"/>
            <a:r>
              <a:rPr lang="fr-FR" b="1" dirty="0" smtClean="0">
                <a:latin typeface="Comic Sans MS" pitchFamily="66" charset="0"/>
              </a:rPr>
              <a:t>Revenu </a:t>
            </a:r>
            <a:r>
              <a:rPr lang="fr-FR" b="1" dirty="0">
                <a:latin typeface="Comic Sans MS" pitchFamily="66" charset="0"/>
              </a:rPr>
              <a:t>(bénéfice) dans la revente </a:t>
            </a:r>
            <a:endParaRPr lang="fr-FR" dirty="0">
              <a:latin typeface="Comic Sans MS" pitchFamily="66" charset="0"/>
            </a:endParaRPr>
          </a:p>
          <a:p>
            <a:pPr lvl="1">
              <a:buNone/>
            </a:pPr>
            <a:r>
              <a:rPr lang="fr-FR" b="1" dirty="0">
                <a:latin typeface="Comic Sans MS" pitchFamily="66" charset="0"/>
              </a:rPr>
              <a:t>           – marge de vente au détail (demi-gros)</a:t>
            </a:r>
            <a:endParaRPr lang="fr-FR" dirty="0">
              <a:latin typeface="Comic Sans MS" pitchFamily="66" charset="0"/>
            </a:endParaRPr>
          </a:p>
          <a:p>
            <a:pPr lvl="1"/>
            <a:r>
              <a:rPr lang="fr-FR" b="1" dirty="0" smtClean="0">
                <a:latin typeface="Comic Sans MS" pitchFamily="66" charset="0"/>
              </a:rPr>
              <a:t>Bonus </a:t>
            </a:r>
            <a:r>
              <a:rPr lang="fr-FR" b="1" dirty="0">
                <a:latin typeface="Comic Sans MS" pitchFamily="66" charset="0"/>
              </a:rPr>
              <a:t>immédiats de </a:t>
            </a:r>
            <a:r>
              <a:rPr lang="fr-FR" b="1" dirty="0" smtClean="0">
                <a:latin typeface="Comic Sans MS" pitchFamily="66" charset="0"/>
              </a:rPr>
              <a:t>5% </a:t>
            </a:r>
            <a:r>
              <a:rPr lang="fr-FR" b="1" dirty="0">
                <a:latin typeface="Comic Sans MS" pitchFamily="66" charset="0"/>
              </a:rPr>
              <a:t>sur la </a:t>
            </a:r>
            <a:r>
              <a:rPr lang="fr-FR" b="1" dirty="0" smtClean="0">
                <a:latin typeface="Comic Sans MS" pitchFamily="66" charset="0"/>
              </a:rPr>
              <a:t>référence</a:t>
            </a:r>
            <a:endParaRPr lang="fr-FR" dirty="0">
              <a:latin typeface="Comic Sans MS" pitchFamily="66" charset="0"/>
            </a:endParaRPr>
          </a:p>
          <a:p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DEMARRAGE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4600" dirty="0">
                <a:latin typeface="Comic Sans MS" pitchFamily="66" charset="0"/>
              </a:rPr>
              <a:t>Étape n° 1 </a:t>
            </a:r>
            <a:r>
              <a:rPr lang="fr-FR" b="1" dirty="0">
                <a:latin typeface="Comic Sans MS" pitchFamily="66" charset="0"/>
              </a:rPr>
              <a:t>Devenir partenaire </a:t>
            </a:r>
            <a:r>
              <a:rPr lang="fr-FR" b="1" dirty="0" smtClean="0">
                <a:latin typeface="Comic Sans MS" pitchFamily="66" charset="0"/>
              </a:rPr>
              <a:t>indépendan</a:t>
            </a:r>
            <a:r>
              <a:rPr lang="fr-FR" dirty="0" smtClean="0">
                <a:latin typeface="Comic Sans MS" pitchFamily="66" charset="0"/>
              </a:rPr>
              <a:t>t: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r>
              <a:rPr lang="fr-FR" dirty="0">
                <a:latin typeface="Comic Sans MS" pitchFamily="66" charset="0"/>
              </a:rPr>
              <a:t>Pour devenir partenaire commercial indépendant de  CANADA GLOBAL TECH vous n’avez pas besoin d’acheter des produits. Il n’y a pas de droits de licence ou d’enregistrement. 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r>
              <a:rPr lang="fr-FR" dirty="0">
                <a:latin typeface="Comic Sans MS" pitchFamily="66" charset="0"/>
              </a:rPr>
              <a:t>Avec l’enregistrement en tant que partenaire commercial indépendant de CANADA GLOBAL TECH vous recevrez:</a:t>
            </a:r>
          </a:p>
          <a:p>
            <a:pPr marL="514350" indent="-514350">
              <a:buAutoNum type="arabicPeriod"/>
            </a:pPr>
            <a:r>
              <a:rPr lang="fr-FR" b="1" dirty="0" smtClean="0">
                <a:latin typeface="Comic Sans MS" pitchFamily="66" charset="0"/>
              </a:rPr>
              <a:t>Votre </a:t>
            </a:r>
            <a:r>
              <a:rPr lang="fr-FR" b="1" dirty="0">
                <a:latin typeface="Comic Sans MS" pitchFamily="66" charset="0"/>
              </a:rPr>
              <a:t>numéro d’identification</a:t>
            </a:r>
            <a:endParaRPr lang="fr-FR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b="1" dirty="0">
                <a:latin typeface="Comic Sans MS" pitchFamily="66" charset="0"/>
              </a:rPr>
              <a:t>votre liste de produits et leurs caractéristiques</a:t>
            </a:r>
            <a:r>
              <a:rPr lang="fr-FR" b="1" dirty="0" smtClean="0"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fr-FR" b="1" dirty="0" smtClean="0">
                <a:latin typeface="Comic Sans MS" pitchFamily="66" charset="0"/>
              </a:rPr>
              <a:t>Votre espace de gestion des activités en ligne</a:t>
            </a:r>
            <a:endParaRPr lang="fr-FR" dirty="0">
              <a:latin typeface="Comic Sans MS" pitchFamily="66" charset="0"/>
            </a:endParaRPr>
          </a:p>
          <a:p>
            <a:endParaRPr lang="fr-FR" dirty="0">
              <a:latin typeface="Comic Sans MS" pitchFamily="66" charset="0"/>
            </a:endParaRPr>
          </a:p>
          <a:p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DEMARRAGE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492922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fr-FR" dirty="0">
                <a:latin typeface="Comic Sans MS" pitchFamily="66" charset="0"/>
              </a:rPr>
              <a:t>Étape n° 2 </a:t>
            </a:r>
            <a:r>
              <a:rPr lang="fr-FR" b="1" dirty="0">
                <a:latin typeface="Comic Sans MS" pitchFamily="66" charset="0"/>
              </a:rPr>
              <a:t>Commande du produit </a:t>
            </a:r>
            <a:endParaRPr lang="fr-FR" b="1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r>
              <a:rPr lang="fr-FR" dirty="0">
                <a:latin typeface="Comic Sans MS" pitchFamily="66" charset="0"/>
              </a:rPr>
              <a:t>CANADA GLOBAL TECH commercialise des produits. Tous les types de provisions sont basés sur le chiffre d’affaire et sur la consommation des produits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r>
              <a:rPr lang="fr-FR" dirty="0">
                <a:latin typeface="Comic Sans MS" pitchFamily="66" charset="0"/>
              </a:rPr>
              <a:t>Même si l’achat de produits n’est pas obligatoire, il est cependant utile de posséder quelques produits en stock pour les </a:t>
            </a:r>
            <a:r>
              <a:rPr lang="fr-FR" dirty="0" smtClean="0">
                <a:latin typeface="Comic Sans MS" pitchFamily="66" charset="0"/>
              </a:rPr>
              <a:t>conseillers. Choisissez </a:t>
            </a:r>
            <a:r>
              <a:rPr lang="fr-FR" dirty="0">
                <a:latin typeface="Comic Sans MS" pitchFamily="66" charset="0"/>
              </a:rPr>
              <a:t>les produits qui sont les plus adaptés pour le développement de votre affaire.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DEMARRAGE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Volume d’affaires sujet à commission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Le plan de rémunération de CANADA GLOBAL TECH est basé sur le chiffre d’affaire de nos produits. </a:t>
            </a:r>
          </a:p>
          <a:p>
            <a:endParaRPr lang="fr-FR" dirty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Tous nos produits sont pourvus d’une valeur en points avec une fonction de base </a:t>
            </a:r>
            <a:r>
              <a:rPr lang="fr-FR" smtClean="0">
                <a:latin typeface="Comic Sans MS" pitchFamily="66" charset="0"/>
              </a:rPr>
              <a:t>de calcul. </a:t>
            </a: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La totalité du plan de rémunération se base sur l’accumulation mensuelle de ces points (P). 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Les divers chiffres d’affaires sont convertis en points et cela pendant tout le temps où le compte restera actif.</a:t>
            </a:r>
          </a:p>
          <a:p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DEMARRAGE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Chiffre d’affaire mensuel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minimum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r>
              <a:rPr lang="fr-FR" dirty="0">
                <a:latin typeface="Comic Sans MS" pitchFamily="66" charset="0"/>
              </a:rPr>
              <a:t>La participation dans le système de rémunération présuppose un chiffre d’affaire mensuel personnel minimum de 250 points, indépendamment </a:t>
            </a:r>
            <a:r>
              <a:rPr lang="fr-FR" dirty="0" smtClean="0">
                <a:latin typeface="Comic Sans MS" pitchFamily="66" charset="0"/>
              </a:rPr>
              <a:t>des </a:t>
            </a:r>
            <a:r>
              <a:rPr lang="fr-FR" dirty="0">
                <a:latin typeface="Comic Sans MS" pitchFamily="66" charset="0"/>
              </a:rPr>
              <a:t>autres membres introduits.  </a:t>
            </a:r>
            <a:endParaRPr lang="fr-FR" dirty="0" smtClean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Un </a:t>
            </a:r>
            <a:r>
              <a:rPr lang="fr-FR" dirty="0">
                <a:latin typeface="Comic Sans MS" pitchFamily="66" charset="0"/>
              </a:rPr>
              <a:t>point correspond à 1000FCFA</a:t>
            </a:r>
          </a:p>
          <a:p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00174"/>
            <a:ext cx="3143272" cy="395231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4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EXEMPLE DE COMMISSION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>
                <a:latin typeface="Comic Sans MS" pitchFamily="66" charset="0"/>
              </a:rPr>
              <a:t>Vous achetez en un mois deux produits de 40.000.000F HT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r>
              <a:rPr lang="fr-FR" dirty="0" smtClean="0">
                <a:latin typeface="Comic Sans MS" pitchFamily="66" charset="0"/>
              </a:rPr>
              <a:t>Vous </a:t>
            </a:r>
            <a:r>
              <a:rPr lang="fr-FR" dirty="0">
                <a:latin typeface="Comic Sans MS" pitchFamily="66" charset="0"/>
              </a:rPr>
              <a:t>avez dans ce cas droit à une commission</a:t>
            </a:r>
          </a:p>
          <a:p>
            <a:pPr lvl="1">
              <a:buNone/>
            </a:pPr>
            <a:r>
              <a:rPr lang="fr-FR" dirty="0" smtClean="0">
                <a:latin typeface="Comic Sans MS" pitchFamily="66" charset="0"/>
              </a:rPr>
              <a:t>2 produits x 20.000 points = 40.000 points</a:t>
            </a:r>
          </a:p>
          <a:p>
            <a:pPr lvl="1">
              <a:buNone/>
            </a:pPr>
            <a:r>
              <a:rPr lang="fr-FR" dirty="0" smtClean="0">
                <a:latin typeface="Comic Sans MS" pitchFamily="66" charset="0"/>
              </a:rPr>
              <a:t>40.000 points x 5% = 2.000 points </a:t>
            </a:r>
          </a:p>
          <a:p>
            <a:pPr lvl="7">
              <a:buNone/>
            </a:pPr>
            <a:r>
              <a:rPr lang="fr-FR" sz="2800" dirty="0">
                <a:latin typeface="Comic Sans MS" pitchFamily="66" charset="0"/>
              </a:rPr>
              <a:t>= 2.000.000F de commission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r>
              <a:rPr lang="fr-FR" dirty="0">
                <a:latin typeface="Comic Sans MS" pitchFamily="66" charset="0"/>
              </a:rPr>
              <a:t>Un point= 1.000FCFA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  <a:p>
            <a:endParaRPr lang="fr-FR" dirty="0">
              <a:latin typeface="Comic Sans MS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270D-4B07-4B50-B9AC-E86EB2FE1FD6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Contact: Tel mob 76 68 41 84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1082</Words>
  <Application>Microsoft Office PowerPoint</Application>
  <PresentationFormat>Affichage à l'écran (4:3)</PresentationFormat>
  <Paragraphs>153</Paragraphs>
  <Slides>20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Plan de rémunération</vt:lpstr>
      <vt:lpstr>POINTS DE BASE</vt:lpstr>
      <vt:lpstr>POINTS DE BASE</vt:lpstr>
      <vt:lpstr>POINTS DE BASE</vt:lpstr>
      <vt:lpstr>DEMARRAGE</vt:lpstr>
      <vt:lpstr>DEMARRAGE</vt:lpstr>
      <vt:lpstr>DEMARRAGE</vt:lpstr>
      <vt:lpstr>DEMARRAGE</vt:lpstr>
      <vt:lpstr>EXEMPLE DE COMMISSION </vt:lpstr>
      <vt:lpstr>Note importante:</vt:lpstr>
      <vt:lpstr>Note importante:</vt:lpstr>
      <vt:lpstr>NOS PRODUITS POUR VOTRE SECURITE</vt:lpstr>
      <vt:lpstr>NOS PRODUITS POUR VOTRE SECURITE</vt:lpstr>
      <vt:lpstr>NOS PRODUITS POUR VOTRE SECURITE</vt:lpstr>
      <vt:lpstr>NOS PRODUITS POUR VOTRE SECURITE</vt:lpstr>
      <vt:lpstr>NOS PRODUITS POUR VOTRE SECURITE</vt:lpstr>
      <vt:lpstr>NOS PRODUITS POUR VOTRE SECURITE</vt:lpstr>
      <vt:lpstr>NOS PRODUITS POUR VOTRE SECURITE</vt:lpstr>
      <vt:lpstr>NOS PRODUITS POUR VOTRE VISIBILITE</vt:lpstr>
      <vt:lpstr>BIENVENUE  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rémunération</dc:title>
  <dc:creator>cgtech</dc:creator>
  <cp:lastModifiedBy>cgtech</cp:lastModifiedBy>
  <cp:revision>27</cp:revision>
  <dcterms:created xsi:type="dcterms:W3CDTF">2012-12-06T11:16:04Z</dcterms:created>
  <dcterms:modified xsi:type="dcterms:W3CDTF">2012-12-28T12:10:40Z</dcterms:modified>
</cp:coreProperties>
</file>