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0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43824-5B5F-489C-97B9-0C26221A19B0}" type="datetimeFigureOut">
              <a:rPr lang="fr-FR" smtClean="0"/>
              <a:t>28/12/2015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0855-9447-4E44-841E-16B8EB4E22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500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split orient="vert"/>
      </p:transition>
    </mc:Choice>
    <mc:Fallback xmlns="">
      <p:transition advClick="0" advTm="5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43824-5B5F-489C-97B9-0C26221A19B0}" type="datetimeFigureOut">
              <a:rPr lang="fr-FR" smtClean="0"/>
              <a:t>28/12/2015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0855-9447-4E44-841E-16B8EB4E22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727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split orient="vert"/>
      </p:transition>
    </mc:Choice>
    <mc:Fallback xmlns="">
      <p:transition advClick="0" advTm="5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43824-5B5F-489C-97B9-0C26221A19B0}" type="datetimeFigureOut">
              <a:rPr lang="fr-FR" smtClean="0"/>
              <a:t>28/12/2015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0855-9447-4E44-841E-16B8EB4E22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79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split orient="vert"/>
      </p:transition>
    </mc:Choice>
    <mc:Fallback xmlns="">
      <p:transition advClick="0" advTm="5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43824-5B5F-489C-97B9-0C26221A19B0}" type="datetimeFigureOut">
              <a:rPr lang="fr-FR" smtClean="0"/>
              <a:t>28/12/2015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0855-9447-4E44-841E-16B8EB4E22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72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split orient="vert"/>
      </p:transition>
    </mc:Choice>
    <mc:Fallback xmlns="">
      <p:transition advClick="0" advTm="5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43824-5B5F-489C-97B9-0C26221A19B0}" type="datetimeFigureOut">
              <a:rPr lang="fr-FR" smtClean="0"/>
              <a:t>28/12/2015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0855-9447-4E44-841E-16B8EB4E22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935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split orient="vert"/>
      </p:transition>
    </mc:Choice>
    <mc:Fallback xmlns="">
      <p:transition advClick="0" advTm="5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43824-5B5F-489C-97B9-0C26221A19B0}" type="datetimeFigureOut">
              <a:rPr lang="fr-FR" smtClean="0"/>
              <a:t>28/12/2015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0855-9447-4E44-841E-16B8EB4E22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049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split orient="vert"/>
      </p:transition>
    </mc:Choice>
    <mc:Fallback xmlns="">
      <p:transition advClick="0" advTm="5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43824-5B5F-489C-97B9-0C26221A19B0}" type="datetimeFigureOut">
              <a:rPr lang="fr-FR" smtClean="0"/>
              <a:t>28/12/2015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0855-9447-4E44-841E-16B8EB4E22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500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split orient="vert"/>
      </p:transition>
    </mc:Choice>
    <mc:Fallback xmlns="">
      <p:transition advClick="0" advTm="5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43824-5B5F-489C-97B9-0C26221A19B0}" type="datetimeFigureOut">
              <a:rPr lang="fr-FR" smtClean="0"/>
              <a:t>28/12/2015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0855-9447-4E44-841E-16B8EB4E22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349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split orient="vert"/>
      </p:transition>
    </mc:Choice>
    <mc:Fallback xmlns="">
      <p:transition advClick="0" advTm="5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43824-5B5F-489C-97B9-0C26221A19B0}" type="datetimeFigureOut">
              <a:rPr lang="fr-FR" smtClean="0"/>
              <a:t>28/12/2015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0855-9447-4E44-841E-16B8EB4E22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585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split orient="vert"/>
      </p:transition>
    </mc:Choice>
    <mc:Fallback xmlns="">
      <p:transition advClick="0" advTm="5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43824-5B5F-489C-97B9-0C26221A19B0}" type="datetimeFigureOut">
              <a:rPr lang="fr-FR" smtClean="0"/>
              <a:t>28/12/2015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0855-9447-4E44-841E-16B8EB4E22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248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split orient="vert"/>
      </p:transition>
    </mc:Choice>
    <mc:Fallback xmlns="">
      <p:transition advClick="0" advTm="5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43824-5B5F-489C-97B9-0C26221A19B0}" type="datetimeFigureOut">
              <a:rPr lang="fr-FR" smtClean="0"/>
              <a:t>28/12/2015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0855-9447-4E44-841E-16B8EB4E22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17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split orient="vert"/>
      </p:transition>
    </mc:Choice>
    <mc:Fallback xmlns="">
      <p:transition advClick="0" advTm="5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43824-5B5F-489C-97B9-0C26221A19B0}" type="datetimeFigureOut">
              <a:rPr lang="fr-FR" smtClean="0"/>
              <a:t>28/12/2015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F0855-9447-4E44-841E-16B8EB4E22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0061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5000">
        <p:split orient="vert"/>
      </p:transition>
    </mc:Choice>
    <mc:Fallback xmlns="">
      <p:transition advClick="0" advTm="5000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220072" y="1196752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accent6">
                    <a:lumMod val="75000"/>
                  </a:schemeClr>
                </a:solidFill>
                <a:latin typeface="AR DARLING" panose="02000000000000000000" pitchFamily="2" charset="0"/>
              </a:rPr>
              <a:t>De 2015 à 2016</a:t>
            </a:r>
          </a:p>
          <a:p>
            <a:r>
              <a:rPr lang="fr-FR" sz="3200" dirty="0" smtClean="0">
                <a:solidFill>
                  <a:schemeClr val="accent6">
                    <a:lumMod val="75000"/>
                  </a:schemeClr>
                </a:solidFill>
                <a:latin typeface="AR DARLING" panose="02000000000000000000" pitchFamily="2" charset="0"/>
              </a:rPr>
              <a:t>L’année des chiens des Jalots</a:t>
            </a:r>
            <a:endParaRPr lang="fr-FR" sz="3200" dirty="0">
              <a:solidFill>
                <a:schemeClr val="accent6">
                  <a:lumMod val="75000"/>
                </a:schemeClr>
              </a:solidFill>
              <a:latin typeface="AR DARLING" panose="02000000000000000000" pitchFamily="2" charset="0"/>
            </a:endParaRPr>
          </a:p>
        </p:txBody>
      </p:sp>
      <p:pic>
        <p:nvPicPr>
          <p:cNvPr id="7" name="12 Cold December Night.m4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6521.632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2744" y="61820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1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split orient="vert"/>
      </p:transition>
    </mc:Choice>
    <mc:Fallback xmlns="">
      <p:transition advClick="0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AR DARLING" panose="02000000000000000000" pitchFamily="2" charset="0"/>
              </a:rPr>
              <a:t>Les « C »</a:t>
            </a:r>
            <a:endParaRPr lang="fr-FR" dirty="0">
              <a:solidFill>
                <a:schemeClr val="accent6">
                  <a:lumMod val="75000"/>
                </a:schemeClr>
              </a:solidFill>
              <a:latin typeface="AR DARLING" panose="02000000000000000000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AR DARLING" panose="02000000000000000000" pitchFamily="2" charset="0"/>
              </a:rPr>
              <a:t>Cassis et Cerise jouent les retraitées en forme et Cassis est toujours accro, plus que jamais à la balle……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6328">
            <a:off x="5410131" y="3234317"/>
            <a:ext cx="2366968" cy="324250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37" y="3789040"/>
            <a:ext cx="3899925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3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split orient="vert"/>
      </p:transition>
    </mc:Choice>
    <mc:Fallback xmlns="">
      <p:transition advClick="0" advTm="2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AR DARLING" panose="02000000000000000000" pitchFamily="2" charset="0"/>
              </a:rPr>
              <a:t>La « F »</a:t>
            </a:r>
            <a:endParaRPr lang="fr-FR" dirty="0">
              <a:solidFill>
                <a:schemeClr val="accent6">
                  <a:lumMod val="75000"/>
                </a:schemeClr>
              </a:solidFill>
              <a:latin typeface="AR DARLING" panose="02000000000000000000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AR DARLING" panose="02000000000000000000" pitchFamily="2" charset="0"/>
              </a:rPr>
              <a:t>…. Continue sa formation</a:t>
            </a:r>
          </a:p>
          <a:p>
            <a:pPr marL="0" indent="0">
              <a:buNone/>
            </a:pPr>
            <a:endParaRPr lang="fr-FR" dirty="0" smtClean="0">
              <a:latin typeface="AR DARLING" panose="02000000000000000000" pitchFamily="2" charset="0"/>
            </a:endParaRPr>
          </a:p>
          <a:p>
            <a:pPr marL="0" indent="0">
              <a:buNone/>
            </a:pPr>
            <a:endParaRPr lang="fr-FR" dirty="0">
              <a:latin typeface="AR DARLING" panose="02000000000000000000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214533"/>
            <a:ext cx="5381029" cy="378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9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split orient="vert"/>
      </p:transition>
    </mc:Choice>
    <mc:Fallback xmlns="">
      <p:transition advClick="0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AR DARLING" panose="02000000000000000000" pitchFamily="2" charset="0"/>
              </a:rPr>
              <a:t>LES « G »</a:t>
            </a:r>
            <a:endParaRPr lang="fr-FR" dirty="0">
              <a:solidFill>
                <a:schemeClr val="accent6">
                  <a:lumMod val="75000"/>
                </a:schemeClr>
              </a:solidFill>
              <a:latin typeface="AR DARLING" panose="02000000000000000000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AR DARLING" panose="02000000000000000000" pitchFamily="2" charset="0"/>
              </a:rPr>
              <a:t>….ont commencés les concours d’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AR DARLING" panose="02000000000000000000" pitchFamily="2" charset="0"/>
              </a:rPr>
              <a:t>agility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AR DARLING" panose="02000000000000000000" pitchFamily="2" charset="0"/>
              </a:rPr>
              <a:t>, et de troupeau pour Gaby….</a:t>
            </a:r>
          </a:p>
          <a:p>
            <a:pPr marL="0" indent="0">
              <a:buNone/>
            </a:pPr>
            <a:endParaRPr lang="fr-FR" dirty="0">
              <a:latin typeface="AR DARLING" panose="02000000000000000000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2732081"/>
            <a:ext cx="2477989" cy="3429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404186"/>
            <a:ext cx="3672408" cy="275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18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split orient="vert"/>
      </p:transition>
    </mc:Choice>
    <mc:Fallback xmlns="">
      <p:transition advClick="0" advTm="2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>
              <a:latin typeface="AR DARLING" panose="02000000000000000000" pitchFamily="2" charset="0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0"/>
            <a:ext cx="9252520" cy="6858000"/>
          </a:xfrm>
        </p:spPr>
      </p:pic>
      <p:sp>
        <p:nvSpPr>
          <p:cNvPr id="6" name="ZoneTexte 5"/>
          <p:cNvSpPr txBox="1"/>
          <p:nvPr/>
        </p:nvSpPr>
        <p:spPr>
          <a:xfrm>
            <a:off x="2267744" y="836712"/>
            <a:ext cx="51106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chemeClr val="accent6">
                    <a:lumMod val="75000"/>
                  </a:schemeClr>
                </a:solidFill>
                <a:latin typeface="AR DARLING" panose="02000000000000000000" pitchFamily="2" charset="0"/>
              </a:rPr>
              <a:t>Le « I »</a:t>
            </a:r>
          </a:p>
          <a:p>
            <a:endParaRPr lang="fr-FR" sz="3200" dirty="0">
              <a:solidFill>
                <a:schemeClr val="accent6">
                  <a:lumMod val="75000"/>
                </a:schemeClr>
              </a:solidFill>
              <a:latin typeface="AR DARLING" panose="02000000000000000000" pitchFamily="2" charset="0"/>
            </a:endParaRPr>
          </a:p>
          <a:p>
            <a:r>
              <a:rPr lang="fr-FR" sz="3200" dirty="0" smtClean="0">
                <a:solidFill>
                  <a:schemeClr val="accent6">
                    <a:lumMod val="75000"/>
                  </a:schemeClr>
                </a:solidFill>
                <a:latin typeface="AR DARLING" panose="02000000000000000000" pitchFamily="2" charset="0"/>
              </a:rPr>
              <a:t>……Commence sa formation</a:t>
            </a:r>
            <a:endParaRPr lang="fr-FR" sz="3200" dirty="0">
              <a:solidFill>
                <a:schemeClr val="accent6">
                  <a:lumMod val="75000"/>
                </a:schemeClr>
              </a:solidFill>
              <a:latin typeface="AR DARLING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18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split orient="vert"/>
      </p:transition>
    </mc:Choice>
    <mc:Fallback xmlns="">
      <p:transition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AR DARLING" panose="02000000000000000000" pitchFamily="2" charset="0"/>
              </a:rPr>
              <a:t>En route pour 2016</a:t>
            </a:r>
            <a:endParaRPr lang="fr-FR" dirty="0">
              <a:solidFill>
                <a:schemeClr val="accent6">
                  <a:lumMod val="75000"/>
                </a:schemeClr>
              </a:solidFill>
              <a:latin typeface="AR DARLING" panose="02000000000000000000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AR DARLING" panose="02000000000000000000" pitchFamily="2" charset="0"/>
              </a:rPr>
              <a:t>Ils vous souhaitent tous une bonne, belle et heureuse année 2016!!! Paix Amour et Joie pour vous et vos proches.</a:t>
            </a:r>
          </a:p>
          <a:p>
            <a:pPr marL="0" indent="0">
              <a:buNone/>
            </a:pPr>
            <a:endParaRPr lang="fr-FR" dirty="0" smtClean="0">
              <a:latin typeface="AR DARLING" panose="02000000000000000000" pitchFamily="2" charset="0"/>
            </a:endParaRPr>
          </a:p>
          <a:p>
            <a:pPr marL="0" indent="0">
              <a:buNone/>
            </a:pPr>
            <a:r>
              <a:rPr lang="fr-FR" sz="7800" dirty="0" smtClean="0">
                <a:solidFill>
                  <a:srgbClr val="FF0000"/>
                </a:solidFill>
                <a:latin typeface="AR DARLING" panose="02000000000000000000" pitchFamily="2" charset="0"/>
              </a:rPr>
              <a:t>2</a:t>
            </a:r>
            <a:r>
              <a:rPr lang="fr-FR" sz="6000" dirty="0" smtClean="0">
                <a:solidFill>
                  <a:srgbClr val="FF0000"/>
                </a:solidFill>
                <a:latin typeface="AR DARLING" panose="02000000000000000000" pitchFamily="2" charset="0"/>
              </a:rPr>
              <a:t>				</a:t>
            </a:r>
          </a:p>
          <a:p>
            <a:pPr marL="0" indent="0">
              <a:buNone/>
            </a:pPr>
            <a:r>
              <a:rPr lang="fr-FR" sz="4800" dirty="0" smtClean="0">
                <a:solidFill>
                  <a:srgbClr val="FF0000"/>
                </a:solidFill>
                <a:latin typeface="AR DARLING" panose="02000000000000000000" pitchFamily="2" charset="0"/>
              </a:rPr>
              <a:t>	</a:t>
            </a:r>
            <a:r>
              <a:rPr lang="fr-FR" sz="7800" dirty="0" smtClean="0">
                <a:solidFill>
                  <a:srgbClr val="FF0000"/>
                </a:solidFill>
                <a:latin typeface="AR DARLING" panose="02000000000000000000" pitchFamily="2" charset="0"/>
              </a:rPr>
              <a:t>0</a:t>
            </a:r>
          </a:p>
          <a:p>
            <a:pPr marL="0" indent="0">
              <a:buNone/>
            </a:pPr>
            <a:r>
              <a:rPr lang="fr-FR" sz="3600" dirty="0" smtClean="0">
                <a:solidFill>
                  <a:srgbClr val="FF0000"/>
                </a:solidFill>
                <a:latin typeface="AR DARLING" panose="02000000000000000000" pitchFamily="2" charset="0"/>
              </a:rPr>
              <a:t>		</a:t>
            </a:r>
            <a:r>
              <a:rPr lang="fr-FR" sz="7100" dirty="0" smtClean="0">
                <a:solidFill>
                  <a:srgbClr val="FF0000"/>
                </a:solidFill>
                <a:latin typeface="AR DARLING" panose="02000000000000000000" pitchFamily="2" charset="0"/>
              </a:rPr>
              <a:t>1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FF0000"/>
                </a:solidFill>
                <a:latin typeface="AR DARLING" panose="02000000000000000000" pitchFamily="2" charset="0"/>
              </a:rPr>
              <a:t>			</a:t>
            </a:r>
            <a:r>
              <a:rPr lang="fr-FR" sz="5200" dirty="0" smtClean="0">
                <a:solidFill>
                  <a:srgbClr val="FF0000"/>
                </a:solidFill>
                <a:latin typeface="AR DARLING" panose="02000000000000000000" pitchFamily="2" charset="0"/>
              </a:rPr>
              <a:t>6</a:t>
            </a:r>
            <a:endParaRPr lang="fr-FR" sz="5200" dirty="0">
              <a:solidFill>
                <a:srgbClr val="FF0000"/>
              </a:solidFill>
              <a:latin typeface="AR DARLING" panose="02000000000000000000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564904"/>
            <a:ext cx="4752528" cy="3168352"/>
          </a:xfrm>
          <a:prstGeom prst="rect">
            <a:avLst/>
          </a:prstGeom>
          <a:effectLst>
            <a:glow rad="228600">
              <a:srgbClr val="FF0000">
                <a:alpha val="40000"/>
              </a:srgb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791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split orient="vert"/>
      </p:transition>
    </mc:Choice>
    <mc:Fallback xmlns="">
      <p:transition advClick="0" advTm="2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83</Words>
  <Application>Microsoft Office PowerPoint</Application>
  <PresentationFormat>Affichage à l'écran (4:3)</PresentationFormat>
  <Paragraphs>18</Paragraphs>
  <Slides>6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Présentation PowerPoint</vt:lpstr>
      <vt:lpstr>Les « C »</vt:lpstr>
      <vt:lpstr>La « F »</vt:lpstr>
      <vt:lpstr>LES « G »</vt:lpstr>
      <vt:lpstr>Présentation PowerPoint</vt:lpstr>
      <vt:lpstr>En route pour 2016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Barbara</dc:creator>
  <cp:lastModifiedBy>Barbara</cp:lastModifiedBy>
  <cp:revision>20</cp:revision>
  <dcterms:created xsi:type="dcterms:W3CDTF">2015-12-27T21:43:00Z</dcterms:created>
  <dcterms:modified xsi:type="dcterms:W3CDTF">2015-12-28T19:40:20Z</dcterms:modified>
</cp:coreProperties>
</file>