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D1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92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9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0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26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39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1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06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07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56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6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24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1547-D02B-450C-9E0C-1EF3E3546DC1}" type="datetimeFigureOut">
              <a:rPr lang="fr-FR" smtClean="0"/>
              <a:t>07/01/2014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BF58-49FB-4F13-B7B0-EBB1555E23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97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/>
          <a:lstStyle/>
          <a:p>
            <a:endParaRPr lang="fr-FR" dirty="0">
              <a:solidFill>
                <a:srgbClr val="6D1DAF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  <a:latin typeface="Bauhaus 93" panose="04030905020B02020C02" pitchFamily="82" charset="0"/>
              </a:rPr>
              <a:t>Le Meilleur et le pire des chiens de l’élevage!!!!</a:t>
            </a:r>
            <a:endParaRPr lang="fr-FR" dirty="0">
              <a:solidFill>
                <a:srgbClr val="00B050"/>
              </a:solidFill>
              <a:latin typeface="Bauhaus 93" panose="04030905020B02020C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78" y="0"/>
            <a:ext cx="917277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5696" y="620688"/>
            <a:ext cx="58326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dirty="0" smtClean="0">
                <a:solidFill>
                  <a:srgbClr val="6D1DAF"/>
                </a:solidFill>
                <a:latin typeface="AR DESTINE" panose="02000000000000000000" pitchFamily="2" charset="0"/>
              </a:rPr>
              <a:t>BEST OF 2013</a:t>
            </a:r>
            <a:endParaRPr lang="fr-FR" sz="6600" dirty="0"/>
          </a:p>
        </p:txBody>
      </p:sp>
      <p:sp>
        <p:nvSpPr>
          <p:cNvPr id="7" name="Rectangle 6"/>
          <p:cNvSpPr/>
          <p:nvPr/>
        </p:nvSpPr>
        <p:spPr>
          <a:xfrm>
            <a:off x="2286000" y="4077072"/>
            <a:ext cx="6119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  <a:latin typeface="AR DESTINE" panose="02000000000000000000" pitchFamily="2" charset="0"/>
              </a:rPr>
              <a:t>Le Meilleur et le pire des chiens de l’élevage!!!!</a:t>
            </a:r>
            <a:endParaRPr lang="fr-FR" sz="3200" dirty="0">
              <a:solidFill>
                <a:schemeClr val="accent6">
                  <a:lumMod val="50000"/>
                </a:schemeClr>
              </a:solidFill>
              <a:latin typeface="AR DESTINE" panose="02000000000000000000" pitchFamily="2" charset="0"/>
            </a:endParaRPr>
          </a:p>
        </p:txBody>
      </p:sp>
      <p:pic>
        <p:nvPicPr>
          <p:cNvPr id="8" name="Pharrell Williams - Happy (from Despicable Me 2) - 01 - Happy (from Despicable Me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1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18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3300"/>
                </a:solidFill>
                <a:latin typeface="AR DESTINE" panose="02000000000000000000" pitchFamily="2" charset="0"/>
              </a:rPr>
              <a:t>????</a:t>
            </a:r>
            <a:endParaRPr lang="fr-FR" dirty="0">
              <a:solidFill>
                <a:srgbClr val="FF330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Bon comme vous le savez </a:t>
            </a:r>
            <a:r>
              <a:rPr lang="fr-FR" dirty="0" err="1" smtClean="0">
                <a:latin typeface="AR CENA" panose="02000000000000000000" pitchFamily="2" charset="0"/>
              </a:rPr>
              <a:t>Fogane</a:t>
            </a:r>
            <a:r>
              <a:rPr lang="fr-FR" dirty="0" smtClean="0">
                <a:latin typeface="AR CENA" panose="02000000000000000000" pitchFamily="2" charset="0"/>
              </a:rPr>
              <a:t> a donné naissance à la 4éme génération de l’élevage, mais savez-vous lequel des 9 est resté à la maison, voici quelques infos: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C’est lui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73016"/>
            <a:ext cx="4273280" cy="28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5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????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Mais si lui </a:t>
            </a:r>
            <a:r>
              <a:rPr lang="fr-FR" dirty="0" smtClean="0">
                <a:latin typeface="AR CENA" panose="02000000000000000000" pitchFamily="2" charset="0"/>
              </a:rPr>
              <a:t>là…</a:t>
            </a:r>
            <a:endParaRPr lang="fr-FR" dirty="0">
              <a:latin typeface="AR CENA" panose="020000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36912"/>
            <a:ext cx="3697216" cy="24750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2690890" cy="18013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20" y="4149080"/>
            <a:ext cx="2220832" cy="17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AR DESTINE" panose="02000000000000000000" pitchFamily="2" charset="0"/>
              </a:rPr>
              <a:t>IPPY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Mais oui c’est IPPY</a:t>
            </a:r>
            <a:r>
              <a:rPr lang="fr-FR" dirty="0" smtClean="0"/>
              <a:t>!!!</a:t>
            </a:r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31" y="1484784"/>
            <a:ext cx="4187957" cy="23557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2" y="2335777"/>
            <a:ext cx="2761112" cy="18483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581128"/>
            <a:ext cx="2113040" cy="13216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26007"/>
            <a:ext cx="2035830" cy="15815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872" y="3086116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 DESTINE" panose="02000000000000000000" pitchFamily="2" charset="0"/>
              </a:rPr>
              <a:t>Nationales et C°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Nationales </a:t>
            </a:r>
            <a:r>
              <a:rPr lang="fr-FR" dirty="0" smtClean="0">
                <a:latin typeface="AR CENA" panose="02000000000000000000" pitchFamily="2" charset="0"/>
              </a:rPr>
              <a:t>d’élevages, régionales et championnat de race </a:t>
            </a:r>
            <a:r>
              <a:rPr lang="fr-FR" dirty="0" err="1" smtClean="0">
                <a:latin typeface="AR CENA" panose="02000000000000000000" pitchFamily="2" charset="0"/>
              </a:rPr>
              <a:t>agility</a:t>
            </a:r>
            <a:r>
              <a:rPr lang="fr-FR" dirty="0" smtClean="0">
                <a:latin typeface="AR CENA" panose="02000000000000000000" pitchFamily="2" charset="0"/>
              </a:rPr>
              <a:t> ont rythmé l’été et l’automne:</a:t>
            </a:r>
            <a:endParaRPr lang="fr-FR" dirty="0">
              <a:latin typeface="AR CENA" panose="020000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6" y="3573016"/>
            <a:ext cx="1691680" cy="9515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2900"/>
            <a:ext cx="2173163" cy="12224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14530"/>
            <a:ext cx="2143424" cy="17213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46" y="4778578"/>
            <a:ext cx="1213109" cy="1822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40" y="3156310"/>
            <a:ext cx="1979147" cy="20648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71" y="5221168"/>
            <a:ext cx="2472185" cy="13906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22" y="3429000"/>
            <a:ext cx="2684818" cy="15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  <a:latin typeface="AR DESTINE" panose="02000000000000000000" pitchFamily="2" charset="0"/>
              </a:rPr>
              <a:t>Détente</a:t>
            </a:r>
            <a:endParaRPr lang="fr-FR" dirty="0">
              <a:solidFill>
                <a:srgbClr val="FF000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Voici un mélange de photos de quelques ballades de l’élevage en 2013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3657600" lvl="8" indent="0">
              <a:buNone/>
            </a:pPr>
            <a:endParaRPr lang="fr-FR" dirty="0"/>
          </a:p>
          <a:p>
            <a:pPr marL="3657600" lvl="8" indent="0">
              <a:buNone/>
            </a:pPr>
            <a:endParaRPr lang="fr-FR" dirty="0" smtClean="0"/>
          </a:p>
          <a:p>
            <a:pPr marL="3657600" lvl="8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2069976" cy="1552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01" y="3588357"/>
            <a:ext cx="2606036" cy="14658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41437"/>
            <a:ext cx="2045974" cy="1534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80928"/>
            <a:ext cx="2518165" cy="18886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95" y="4811014"/>
            <a:ext cx="2075265" cy="15564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69552"/>
            <a:ext cx="2729315" cy="204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7030A0"/>
                </a:solidFill>
                <a:latin typeface="AR DESTINE" panose="02000000000000000000" pitchFamily="2" charset="0"/>
              </a:rPr>
              <a:t>Le terrain</a:t>
            </a:r>
            <a:endParaRPr lang="fr-FR" dirty="0">
              <a:solidFill>
                <a:srgbClr val="7030A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Mais bien sûr le terrain est le meilleur des </a:t>
            </a:r>
            <a:r>
              <a:rPr lang="fr-FR" dirty="0" smtClean="0">
                <a:latin typeface="AR CENA" panose="02000000000000000000" pitchFamily="2" charset="0"/>
              </a:rPr>
              <a:t>aires</a:t>
            </a:r>
            <a:r>
              <a:rPr lang="fr-FR" dirty="0" smtClean="0">
                <a:latin typeface="AR CENA" panose="02000000000000000000" pitchFamily="2" charset="0"/>
              </a:rPr>
              <a:t> </a:t>
            </a:r>
            <a:r>
              <a:rPr lang="fr-FR" dirty="0" smtClean="0">
                <a:latin typeface="AR CENA" panose="02000000000000000000" pitchFamily="2" charset="0"/>
              </a:rPr>
              <a:t>de jeu….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79" y="2304332"/>
            <a:ext cx="4083946" cy="22972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38086"/>
            <a:ext cx="1170432" cy="11338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51415"/>
            <a:ext cx="3121152" cy="20894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15" y="4149080"/>
            <a:ext cx="3292923" cy="22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Pose en …. hauteur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Avoir des chiens de berger et « sauteur » c’est … ça aussi!!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4828028" cy="27157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2303"/>
            <a:ext cx="392691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C000"/>
                </a:solidFill>
                <a:latin typeface="AR DESTINE" panose="02000000000000000000" pitchFamily="2" charset="0"/>
              </a:rPr>
              <a:t>Fêtes</a:t>
            </a:r>
            <a:endParaRPr lang="fr-FR" dirty="0">
              <a:solidFill>
                <a:srgbClr val="FFC00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Les Fêtes sont le moment pour l’élevage d’envoyer ses vœux et on laisse libre cours à notre imagination, voici la version 2013: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1751856" cy="17518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34" y="3140968"/>
            <a:ext cx="2787774" cy="37170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03204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AR DESTINE" panose="02000000000000000000" pitchFamily="2" charset="0"/>
              </a:rPr>
              <a:t>2014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Voici le Best of de 2013, est terminé.</a:t>
            </a:r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Place à 2014</a:t>
            </a:r>
            <a:r>
              <a:rPr lang="fr-FR" dirty="0" smtClean="0">
                <a:latin typeface="AR CENA" panose="02000000000000000000" pitchFamily="2" charset="0"/>
              </a:rPr>
              <a:t>, </a:t>
            </a:r>
            <a:r>
              <a:rPr lang="fr-FR" dirty="0" smtClean="0">
                <a:latin typeface="AR CENA" panose="02000000000000000000" pitchFamily="2" charset="0"/>
              </a:rPr>
              <a:t>Bonne </a:t>
            </a:r>
            <a:r>
              <a:rPr lang="fr-FR" dirty="0" smtClean="0">
                <a:latin typeface="AR CENA" panose="02000000000000000000" pitchFamily="2" charset="0"/>
              </a:rPr>
              <a:t>et Heureuse Année avec vos poilus, et à bientôt pour de nouvelles aventures…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17032"/>
            <a:ext cx="4201272" cy="2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0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 DESTINE" panose="02000000000000000000" pitchFamily="2" charset="0"/>
              </a:rPr>
              <a:t>Jeux dans la neige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L’hiver c’est le moment de la neige donc de folles journée à jouer….. Voici quelques exemples choisis!!</a:t>
            </a:r>
            <a:endParaRPr lang="fr-FR" dirty="0">
              <a:latin typeface="AR CENA" panose="020000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4058226"/>
            <a:ext cx="2181213" cy="146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07459"/>
            <a:ext cx="2113041" cy="141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2587980"/>
            <a:ext cx="2196253" cy="147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229200"/>
            <a:ext cx="2243223" cy="150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5" y="3356848"/>
            <a:ext cx="2355726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49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Les Expos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2348" y="149255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On est bien sur en expos de temps en temps</a:t>
            </a:r>
            <a:endParaRPr lang="fr-FR" dirty="0">
              <a:latin typeface="AR CENA" panose="02000000000000000000" pitchFamily="2" charset="0"/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Et pour cela on attend son tour de plusieurs manières: </a:t>
            </a:r>
            <a:endParaRPr lang="fr-FR" dirty="0" smtClean="0">
              <a:latin typeface="AR CENA" panose="02000000000000000000" pitchFamily="2" charset="0"/>
            </a:endParaRPr>
          </a:p>
          <a:p>
            <a:pPr marL="0" indent="0">
              <a:buNone/>
            </a:pPr>
            <a:endParaRPr lang="fr-FR" dirty="0" smtClean="0">
              <a:latin typeface="AR CENA" panose="02000000000000000000" pitchFamily="2" charset="0"/>
            </a:endParaRPr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À </a:t>
            </a:r>
            <a:r>
              <a:rPr lang="fr-FR" dirty="0" smtClean="0">
                <a:latin typeface="AR CENA" panose="02000000000000000000" pitchFamily="2" charset="0"/>
              </a:rPr>
              <a:t>la cool                           </a:t>
            </a:r>
          </a:p>
          <a:p>
            <a:pPr marL="2743200" lvl="6" indent="0">
              <a:buNone/>
            </a:pPr>
            <a:endParaRPr lang="fr-FR" dirty="0" smtClean="0"/>
          </a:p>
          <a:p>
            <a:pPr marL="2743200" lvl="6" indent="0">
              <a:buNone/>
            </a:pPr>
            <a:endParaRPr lang="fr-FR" dirty="0"/>
          </a:p>
          <a:p>
            <a:pPr marL="2743200" lvl="6" indent="0">
              <a:buNone/>
            </a:pPr>
            <a:endParaRPr lang="fr-FR" dirty="0"/>
          </a:p>
          <a:p>
            <a:pPr marL="2743200" lvl="6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Ou sage comme des images </a:t>
            </a:r>
            <a:endParaRPr lang="fr-FR" dirty="0">
              <a:latin typeface="AR CENA" panose="020000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77" y="1921469"/>
            <a:ext cx="1824203" cy="13681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1344149" cy="10081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59948"/>
            <a:ext cx="1691680" cy="9515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38" y="5394234"/>
            <a:ext cx="1627673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8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3000"/>
    </mc:Choice>
    <mc:Fallback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AR DESTINE" panose="02000000000000000000" pitchFamily="2" charset="0"/>
              </a:rPr>
              <a:t>Activités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Voici quelques exemples des activités pratiquées aux </a:t>
            </a:r>
            <a:r>
              <a:rPr lang="fr-FR" dirty="0" err="1" smtClean="0">
                <a:latin typeface="AR CENA" panose="02000000000000000000" pitchFamily="2" charset="0"/>
              </a:rPr>
              <a:t>jalots</a:t>
            </a:r>
            <a:r>
              <a:rPr lang="fr-FR" dirty="0" smtClean="0">
                <a:latin typeface="AR CENA" panose="02000000000000000000" pitchFamily="2" charset="0"/>
              </a:rPr>
              <a:t>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Et cela dès leur plus jeune âge!!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8" y="2645547"/>
            <a:ext cx="3264024" cy="24480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73016"/>
            <a:ext cx="1895872" cy="14219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80928"/>
            <a:ext cx="1848544" cy="12323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0919" flipV="1">
            <a:off x="6363892" y="5782519"/>
            <a:ext cx="1248944" cy="8360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57" y="4590826"/>
            <a:ext cx="1521304" cy="10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2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 DESTINE" panose="02000000000000000000" pitchFamily="2" charset="0"/>
              </a:rPr>
              <a:t>Coiffure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Bon quand on a 7 chiens à poil long on peu laisser libre cours à son imagination au niveau coiffure, </a:t>
            </a:r>
            <a:r>
              <a:rPr lang="fr-FR" dirty="0" err="1" smtClean="0">
                <a:latin typeface="AR CENA" panose="02000000000000000000" pitchFamily="2" charset="0"/>
              </a:rPr>
              <a:t>Fogane</a:t>
            </a:r>
            <a:r>
              <a:rPr lang="fr-FR" dirty="0" smtClean="0">
                <a:latin typeface="AR CENA" panose="02000000000000000000" pitchFamily="2" charset="0"/>
              </a:rPr>
              <a:t> est notre meilleure tête:</a:t>
            </a:r>
          </a:p>
          <a:p>
            <a:endParaRPr lang="fr-FR" dirty="0">
              <a:latin typeface="AR CENA" panose="02000000000000000000" pitchFamily="2" charset="0"/>
            </a:endParaRPr>
          </a:p>
          <a:p>
            <a:pPr marL="0" indent="0">
              <a:buNone/>
            </a:pPr>
            <a:r>
              <a:rPr lang="fr-FR" sz="2800" dirty="0" smtClean="0"/>
              <a:t>		</a:t>
            </a:r>
            <a:r>
              <a:rPr lang="fr-FR" sz="2800" dirty="0" smtClean="0">
                <a:latin typeface="AR CENA" panose="02000000000000000000" pitchFamily="2" charset="0"/>
              </a:rPr>
              <a:t>Version Sheila à l’époque yéyé</a:t>
            </a:r>
          </a:p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Version 80’s avec la tresse africaine                          et le chouchou rose fluo</a:t>
            </a:r>
            <a:endParaRPr lang="fr-FR" dirty="0">
              <a:latin typeface="AR CENA" panose="020000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139333"/>
            <a:ext cx="1458162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6" y="4869160"/>
            <a:ext cx="1419622" cy="1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 DESTINE" panose="02000000000000000000" pitchFamily="2" charset="0"/>
              </a:rPr>
              <a:t>Crise du logement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 « 8 </a:t>
            </a:r>
            <a:r>
              <a:rPr lang="fr-FR" dirty="0" smtClean="0">
                <a:latin typeface="AR CENA" panose="02000000000000000000" pitchFamily="2" charset="0"/>
              </a:rPr>
              <a:t>à la </a:t>
            </a:r>
            <a:r>
              <a:rPr lang="fr-FR" dirty="0" smtClean="0">
                <a:latin typeface="AR CENA" panose="02000000000000000000" pitchFamily="2" charset="0"/>
              </a:rPr>
              <a:t>maison » </a:t>
            </a:r>
            <a:r>
              <a:rPr lang="fr-FR" dirty="0" smtClean="0">
                <a:latin typeface="AR CENA" panose="02000000000000000000" pitchFamily="2" charset="0"/>
              </a:rPr>
              <a:t>provoquent parfois un crise du logement et oblige à une certaine cohabitation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08920"/>
            <a:ext cx="2093979" cy="15704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10819"/>
            <a:ext cx="2085696" cy="27809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5" y="3458813"/>
            <a:ext cx="2427734" cy="32369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72" y="4437112"/>
            <a:ext cx="2542283" cy="19067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91" y="5094101"/>
            <a:ext cx="1955004" cy="14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 DESTINE" panose="02000000000000000000" pitchFamily="2" charset="0"/>
              </a:rPr>
              <a:t>Suite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Ou à trouver d’autres solutions: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436096" cy="30578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52936"/>
            <a:ext cx="2463738" cy="32849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628288"/>
            <a:ext cx="2625419" cy="19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5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 DESTINE" panose="02000000000000000000" pitchFamily="2" charset="0"/>
              </a:rPr>
              <a:t>Toutou mobile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Et oui qui dit 8 chiens dit voiture à chiens qui permet entre autres le transport de 9 chiots chez le vétérinaire!!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26475"/>
            <a:ext cx="4932040" cy="27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AR DESTINE" panose="02000000000000000000" pitchFamily="2" charset="0"/>
              </a:rPr>
              <a:t>Concours</a:t>
            </a:r>
            <a:endParaRPr lang="fr-FR" dirty="0">
              <a:solidFill>
                <a:srgbClr val="FFFF0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 CENA" panose="02000000000000000000" pitchFamily="2" charset="0"/>
              </a:rPr>
              <a:t>Glasgow a ouvert le concours du chien le plus sale, pour info le concours reste ouvert</a:t>
            </a:r>
            <a:r>
              <a:rPr lang="fr-FR" dirty="0" smtClean="0">
                <a:latin typeface="AR CENA" panose="02000000000000000000" pitchFamily="2" charset="0"/>
              </a:rPr>
              <a:t>….!!</a:t>
            </a:r>
            <a:endParaRPr lang="fr-FR" dirty="0" smtClean="0">
              <a:latin typeface="AR CENA" panose="02000000000000000000" pitchFamily="2" charset="0"/>
            </a:endParaRP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3037266" cy="40496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66" y="2636912"/>
            <a:ext cx="3037266" cy="40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0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339</Words>
  <Application>Microsoft Office PowerPoint</Application>
  <PresentationFormat>Affichage à l'écran (4:3)</PresentationFormat>
  <Paragraphs>64</Paragraphs>
  <Slides>18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Jeux dans la neige</vt:lpstr>
      <vt:lpstr>Les Expos</vt:lpstr>
      <vt:lpstr>Activités</vt:lpstr>
      <vt:lpstr>Coiffure</vt:lpstr>
      <vt:lpstr>Crise du logement</vt:lpstr>
      <vt:lpstr>Suite</vt:lpstr>
      <vt:lpstr>Toutou mobile</vt:lpstr>
      <vt:lpstr>Concours</vt:lpstr>
      <vt:lpstr>????</vt:lpstr>
      <vt:lpstr>????</vt:lpstr>
      <vt:lpstr>IPPY</vt:lpstr>
      <vt:lpstr>Nationales et C°</vt:lpstr>
      <vt:lpstr>Détente</vt:lpstr>
      <vt:lpstr>Le terrain</vt:lpstr>
      <vt:lpstr>Pose en …. hauteur</vt:lpstr>
      <vt:lpstr>Fêtes</vt:lpstr>
      <vt:lpstr>2014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OF 2013</dc:title>
  <dc:creator>Barbara</dc:creator>
  <cp:lastModifiedBy>Barbara</cp:lastModifiedBy>
  <cp:revision>23</cp:revision>
  <dcterms:created xsi:type="dcterms:W3CDTF">2014-01-03T20:51:16Z</dcterms:created>
  <dcterms:modified xsi:type="dcterms:W3CDTF">2014-01-07T22:19:21Z</dcterms:modified>
</cp:coreProperties>
</file>