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AA3133-C644-4480-80A4-0838331EBAF3}" type="datetimeFigureOut">
              <a:rPr lang="en-US" smtClean="0"/>
              <a:t>7/5/2010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FE1862-0000-4289-9357-D976B87EB292}" type="slidenum">
              <a:rPr lang="en-US" smtClean="0"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71AC60-66B8-4624-B404-7071292D3F3A}" type="slidenum">
              <a:rPr lang="fr-FR" smtClean="0"/>
              <a:pPr/>
              <a:t>1</a:t>
            </a:fld>
            <a:endParaRPr lang="fr-FR" smtClean="0"/>
          </a:p>
        </p:txBody>
      </p:sp>
      <p:sp>
        <p:nvSpPr>
          <p:cNvPr id="1331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8C97328-684E-44C9-A457-AB5F7181877C}" type="slidenum">
              <a:rPr lang="fr-FR" sz="1200">
                <a:ea typeface="ＭＳ Ｐゴシック" pitchFamily="-107" charset="-128"/>
              </a:rPr>
              <a:pPr algn="r"/>
              <a:t>1</a:t>
            </a:fld>
            <a:endParaRPr lang="fr-FR" sz="1200">
              <a:ea typeface="ＭＳ Ｐゴシック" pitchFamily="-107" charset="-128"/>
            </a:endParaRPr>
          </a:p>
        </p:txBody>
      </p:sp>
      <p:sp>
        <p:nvSpPr>
          <p:cNvPr id="1331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i="1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05/07/2010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05/07/2010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05/07/2010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05/07/2010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05/07/2010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05/07/2010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05/07/2010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05/07/2010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05/07/2010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05/07/2010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05/07/2010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05/07/2010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Espace réservé de la date 1"/>
          <p:cNvSpPr>
            <a:spLocks noGrp="1"/>
          </p:cNvSpPr>
          <p:nvPr>
            <p:ph type="dt" sz="quarter" idx="10"/>
          </p:nvPr>
        </p:nvSpPr>
        <p:spPr>
          <a:xfrm>
            <a:off x="179512" y="6165304"/>
            <a:ext cx="8784976" cy="692696"/>
          </a:xfrm>
          <a:noFill/>
          <a:ln>
            <a:noFill/>
          </a:ln>
        </p:spPr>
        <p:txBody>
          <a:bodyPr/>
          <a:lstStyle/>
          <a:p>
            <a:endParaRPr lang="fr-FR" b="1" dirty="0" smtClean="0">
              <a:latin typeface="Cambria" pitchFamily="18" charset="0"/>
            </a:endParaRPr>
          </a:p>
          <a:p>
            <a:endParaRPr lang="fr-FR" b="1" dirty="0" smtClean="0">
              <a:latin typeface="Cambria" pitchFamily="18" charset="0"/>
            </a:endParaRPr>
          </a:p>
          <a:p>
            <a:endParaRPr lang="fr-FR" b="1" dirty="0" smtClean="0">
              <a:latin typeface="Cambria" pitchFamily="18" charset="0"/>
            </a:endParaRPr>
          </a:p>
          <a:p>
            <a:r>
              <a:rPr lang="fr-FR" b="1" dirty="0" smtClean="0">
                <a:latin typeface="Cambria" pitchFamily="18" charset="0"/>
              </a:rPr>
              <a:t>Deborah </a:t>
            </a:r>
            <a:r>
              <a:rPr lang="fr-FR" b="1" dirty="0" smtClean="0">
                <a:latin typeface="Cambria" pitchFamily="18" charset="0"/>
              </a:rPr>
              <a:t>Caligiure +41(0)78 809 49 44</a:t>
            </a:r>
          </a:p>
          <a:p>
            <a:r>
              <a:rPr lang="fr-CH" b="1" dirty="0" smtClean="0">
                <a:latin typeface="Cambria" pitchFamily="18" charset="0"/>
                <a:ea typeface="ＭＳ Ｐゴシック" pitchFamily="-107" charset="-128"/>
              </a:rPr>
              <a:t>20.-CHF PAR COURS – 17.50.-CHF  </a:t>
            </a:r>
            <a:r>
              <a:rPr lang="fr-CH" b="1" dirty="0" smtClean="0">
                <a:latin typeface="Cambria" pitchFamily="18" charset="0"/>
                <a:ea typeface="ＭＳ Ｐゴシック" pitchFamily="-107" charset="-128"/>
              </a:rPr>
              <a:t>MEMBRE</a:t>
            </a:r>
          </a:p>
          <a:p>
            <a:r>
              <a:rPr lang="fr-CH" b="1" dirty="0" smtClean="0">
                <a:latin typeface="Cambria" pitchFamily="18" charset="0"/>
                <a:ea typeface="ＭＳ Ｐゴシック" pitchFamily="-107" charset="-128"/>
              </a:rPr>
              <a:t> </a:t>
            </a:r>
            <a:r>
              <a:rPr lang="fr-FR" b="1" dirty="0" smtClean="0">
                <a:latin typeface="Cambria" pitchFamily="18" charset="0"/>
              </a:rPr>
              <a:t>Soutenue par Freedom Body Movements   Société individuel Espace bien-être à </a:t>
            </a:r>
            <a:r>
              <a:rPr lang="fr-FR" b="1" dirty="0" smtClean="0">
                <a:latin typeface="Cambria" pitchFamily="18" charset="0"/>
              </a:rPr>
              <a:t>Neuchâtel</a:t>
            </a:r>
            <a:endParaRPr lang="fr-FR" b="1" dirty="0" smtClean="0">
              <a:latin typeface="Cambria" pitchFamily="18" charset="0"/>
            </a:endParaRPr>
          </a:p>
          <a:p>
            <a:endParaRPr lang="fr-CH" b="1" dirty="0" smtClean="0">
              <a:latin typeface="Cambria" pitchFamily="18" charset="0"/>
              <a:ea typeface="ＭＳ Ｐゴシック" pitchFamily="-107" charset="-128"/>
            </a:endParaRPr>
          </a:p>
          <a:p>
            <a:endParaRPr lang="fr-CH" b="1" dirty="0" smtClean="0">
              <a:latin typeface="Cambria" pitchFamily="18" charset="0"/>
              <a:ea typeface="ＭＳ Ｐゴシック" pitchFamily="-107" charset="-128"/>
            </a:endParaRPr>
          </a:p>
          <a:p>
            <a:endParaRPr lang="fr-FR" dirty="0" smtClean="0">
              <a:latin typeface="Cambria" pitchFamily="18" charset="0"/>
            </a:endParaRPr>
          </a:p>
        </p:txBody>
      </p:sp>
      <p:sp>
        <p:nvSpPr>
          <p:cNvPr id="2054" name="AutoShape 18"/>
          <p:cNvSpPr>
            <a:spLocks noChangeArrowheads="1"/>
          </p:cNvSpPr>
          <p:nvPr/>
        </p:nvSpPr>
        <p:spPr bwMode="auto">
          <a:xfrm rot="19845969">
            <a:off x="96144" y="484695"/>
            <a:ext cx="2239962" cy="977900"/>
          </a:xfrm>
          <a:prstGeom prst="wave">
            <a:avLst>
              <a:gd name="adj1" fmla="val 13005"/>
              <a:gd name="adj2" fmla="val -5759"/>
            </a:avLst>
          </a:prstGeom>
          <a:solidFill>
            <a:srgbClr val="92D050"/>
          </a:solidFill>
          <a:ln w="76200">
            <a:solidFill>
              <a:srgbClr val="0070C0"/>
            </a:solidFill>
            <a:round/>
            <a:headEnd/>
            <a:tailEnd/>
          </a:ln>
        </p:spPr>
        <p:txBody>
          <a:bodyPr vert="eaVert" wrap="none" anchor="ctr"/>
          <a:lstStyle/>
          <a:p>
            <a:endParaRPr lang="en-US">
              <a:solidFill>
                <a:srgbClr val="FFC000"/>
              </a:solidFill>
              <a:ea typeface="ＭＳ Ｐゴシック" pitchFamily="-107" charset="-128"/>
            </a:endParaRPr>
          </a:p>
        </p:txBody>
      </p:sp>
      <p:sp>
        <p:nvSpPr>
          <p:cNvPr id="2055" name="AutoShape 19"/>
          <p:cNvSpPr>
            <a:spLocks noChangeArrowheads="1"/>
          </p:cNvSpPr>
          <p:nvPr/>
        </p:nvSpPr>
        <p:spPr bwMode="auto">
          <a:xfrm rot="1057218">
            <a:off x="1633538" y="1376363"/>
            <a:ext cx="2428875" cy="849312"/>
          </a:xfrm>
          <a:prstGeom prst="wave">
            <a:avLst>
              <a:gd name="adj1" fmla="val 13005"/>
              <a:gd name="adj2" fmla="val -5356"/>
            </a:avLst>
          </a:prstGeom>
          <a:solidFill>
            <a:srgbClr val="FF9900"/>
          </a:solidFill>
          <a:ln w="76200">
            <a:solidFill>
              <a:srgbClr val="7030A0"/>
            </a:solidFill>
            <a:round/>
            <a:headEnd/>
            <a:tailEnd/>
          </a:ln>
        </p:spPr>
        <p:txBody>
          <a:bodyPr vert="eaVert" wrap="none" anchor="ctr"/>
          <a:lstStyle/>
          <a:p>
            <a:pPr>
              <a:defRPr/>
            </a:pPr>
            <a:endParaRPr lang="en-US">
              <a:ea typeface="ＭＳ Ｐゴシック" pitchFamily="-107" charset="-128"/>
            </a:endParaRPr>
          </a:p>
        </p:txBody>
      </p:sp>
      <p:sp>
        <p:nvSpPr>
          <p:cNvPr id="2056" name="AutoShape 20"/>
          <p:cNvSpPr>
            <a:spLocks noChangeArrowheads="1"/>
          </p:cNvSpPr>
          <p:nvPr/>
        </p:nvSpPr>
        <p:spPr bwMode="auto">
          <a:xfrm rot="20637100">
            <a:off x="3197184" y="325222"/>
            <a:ext cx="2468563" cy="820738"/>
          </a:xfrm>
          <a:prstGeom prst="wave">
            <a:avLst>
              <a:gd name="adj1" fmla="val 13005"/>
              <a:gd name="adj2" fmla="val -4500"/>
            </a:avLst>
          </a:prstGeom>
          <a:solidFill>
            <a:srgbClr val="FF0000"/>
          </a:solidFill>
          <a:ln w="76200">
            <a:solidFill>
              <a:srgbClr val="FFC000"/>
            </a:solidFill>
            <a:round/>
            <a:headEnd/>
            <a:tailEnd/>
          </a:ln>
        </p:spPr>
        <p:txBody>
          <a:bodyPr vert="eaVert" wrap="none" anchor="ctr"/>
          <a:lstStyle/>
          <a:p>
            <a:pPr algn="ctr"/>
            <a:endParaRPr lang="en-US" sz="2400" b="1" i="1">
              <a:latin typeface="Comic Sans MS" pitchFamily="66" charset="0"/>
              <a:ea typeface="ＭＳ Ｐゴシック" pitchFamily="-107" charset="-128"/>
            </a:endParaRPr>
          </a:p>
        </p:txBody>
      </p:sp>
      <p:sp>
        <p:nvSpPr>
          <p:cNvPr id="2057" name="AutoShape 21"/>
          <p:cNvSpPr>
            <a:spLocks noChangeArrowheads="1"/>
          </p:cNvSpPr>
          <p:nvPr/>
        </p:nvSpPr>
        <p:spPr bwMode="auto">
          <a:xfrm rot="1418274">
            <a:off x="4737100" y="1319213"/>
            <a:ext cx="2300288" cy="981075"/>
          </a:xfrm>
          <a:prstGeom prst="wave">
            <a:avLst>
              <a:gd name="adj1" fmla="val 13005"/>
              <a:gd name="adj2" fmla="val -5176"/>
            </a:avLst>
          </a:prstGeom>
          <a:solidFill>
            <a:srgbClr val="7030A0"/>
          </a:solidFill>
          <a:ln w="76200">
            <a:solidFill>
              <a:srgbClr val="FF6600"/>
            </a:solidFill>
            <a:round/>
            <a:headEnd/>
            <a:tailEnd/>
          </a:ln>
        </p:spPr>
        <p:txBody>
          <a:bodyPr vert="eaVert" wrap="none" anchor="ctr"/>
          <a:lstStyle/>
          <a:p>
            <a:pPr>
              <a:defRPr/>
            </a:pPr>
            <a:endParaRPr lang="en-US">
              <a:ea typeface="ＭＳ Ｐゴシック" pitchFamily="-107" charset="-128"/>
            </a:endParaRPr>
          </a:p>
        </p:txBody>
      </p:sp>
      <p:sp>
        <p:nvSpPr>
          <p:cNvPr id="2058" name="AutoShape 22"/>
          <p:cNvSpPr>
            <a:spLocks noChangeArrowheads="1"/>
          </p:cNvSpPr>
          <p:nvPr/>
        </p:nvSpPr>
        <p:spPr bwMode="auto">
          <a:xfrm rot="20962768">
            <a:off x="6522302" y="387609"/>
            <a:ext cx="2257425" cy="1057275"/>
          </a:xfrm>
          <a:prstGeom prst="wave">
            <a:avLst>
              <a:gd name="adj1" fmla="val 13005"/>
              <a:gd name="adj2" fmla="val -4569"/>
            </a:avLst>
          </a:prstGeom>
          <a:solidFill>
            <a:srgbClr val="0070C0"/>
          </a:solidFill>
          <a:ln w="76200">
            <a:solidFill>
              <a:srgbClr val="00B050"/>
            </a:solidFill>
            <a:round/>
            <a:headEnd/>
            <a:tailEnd/>
          </a:ln>
        </p:spPr>
        <p:txBody>
          <a:bodyPr vert="eaVert" wrap="none" anchor="ctr"/>
          <a:lstStyle/>
          <a:p>
            <a:pPr algn="ctr"/>
            <a:endParaRPr lang="en-US" i="1">
              <a:ea typeface="ＭＳ Ｐゴシック" pitchFamily="-107" charset="-128"/>
            </a:endParaRPr>
          </a:p>
        </p:txBody>
      </p:sp>
      <p:sp>
        <p:nvSpPr>
          <p:cNvPr id="2059" name="Rectangle 24"/>
          <p:cNvSpPr>
            <a:spLocks noChangeArrowheads="1"/>
          </p:cNvSpPr>
          <p:nvPr/>
        </p:nvSpPr>
        <p:spPr bwMode="auto">
          <a:xfrm rot="20347157">
            <a:off x="286219" y="705815"/>
            <a:ext cx="178638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CH" sz="2800" b="1" i="1" dirty="0">
                <a:solidFill>
                  <a:srgbClr val="0070C0"/>
                </a:solidFill>
                <a:latin typeface="Cambria" pitchFamily="18" charset="0"/>
                <a:ea typeface="ＭＳ Ｐゴシック" pitchFamily="-107" charset="-128"/>
              </a:rPr>
              <a:t>Culturelle</a:t>
            </a:r>
            <a:endParaRPr lang="fr-FR" sz="2800" b="1" i="1" dirty="0">
              <a:solidFill>
                <a:srgbClr val="0070C0"/>
              </a:solidFill>
              <a:latin typeface="Cambria" pitchFamily="18" charset="0"/>
              <a:ea typeface="ＭＳ Ｐゴシック" pitchFamily="-107" charset="-128"/>
            </a:endParaRPr>
          </a:p>
        </p:txBody>
      </p:sp>
      <p:sp>
        <p:nvSpPr>
          <p:cNvPr id="2060" name="Rectangle 25"/>
          <p:cNvSpPr>
            <a:spLocks noChangeArrowheads="1"/>
          </p:cNvSpPr>
          <p:nvPr/>
        </p:nvSpPr>
        <p:spPr bwMode="auto">
          <a:xfrm rot="1376608">
            <a:off x="1856048" y="1578897"/>
            <a:ext cx="20669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fr-CH" sz="2800" b="1" i="1" dirty="0" smtClean="0">
                <a:solidFill>
                  <a:srgbClr val="7030A0"/>
                </a:solidFill>
                <a:latin typeface="Cambria" pitchFamily="18" charset="0"/>
                <a:ea typeface="ＭＳ Ｐゴシック" pitchFamily="-107" charset="-128"/>
              </a:rPr>
              <a:t>Récréative</a:t>
            </a:r>
            <a:endParaRPr lang="fr-FR" sz="2800" b="1" i="1" dirty="0">
              <a:solidFill>
                <a:srgbClr val="7030A0"/>
              </a:solidFill>
              <a:latin typeface="Cambria" pitchFamily="18" charset="0"/>
              <a:ea typeface="ＭＳ Ｐゴシック" pitchFamily="-107" charset="-128"/>
            </a:endParaRPr>
          </a:p>
        </p:txBody>
      </p:sp>
      <p:sp>
        <p:nvSpPr>
          <p:cNvPr id="2061" name="Rectangle 26"/>
          <p:cNvSpPr>
            <a:spLocks noChangeArrowheads="1"/>
          </p:cNvSpPr>
          <p:nvPr/>
        </p:nvSpPr>
        <p:spPr bwMode="auto">
          <a:xfrm rot="1753281">
            <a:off x="5037015" y="1549788"/>
            <a:ext cx="199818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30000"/>
              </a:spcBef>
            </a:pPr>
            <a:r>
              <a:rPr lang="fr-CH" sz="2800" b="1" i="1" dirty="0">
                <a:solidFill>
                  <a:srgbClr val="FF6600"/>
                </a:solidFill>
                <a:latin typeface="Cambria" pitchFamily="18" charset="0"/>
                <a:ea typeface="ＭＳ Ｐゴシック" pitchFamily="-107" charset="-128"/>
              </a:rPr>
              <a:t>Artistique</a:t>
            </a:r>
            <a:endParaRPr lang="fr-FR" sz="2800" b="1" i="1" dirty="0">
              <a:solidFill>
                <a:srgbClr val="FF6600"/>
              </a:solidFill>
              <a:latin typeface="Cambria" pitchFamily="18" charset="0"/>
              <a:ea typeface="ＭＳ Ｐゴシック" pitchFamily="-107" charset="-128"/>
            </a:endParaRPr>
          </a:p>
        </p:txBody>
      </p:sp>
      <p:sp>
        <p:nvSpPr>
          <p:cNvPr id="2062" name="Rectangle 27"/>
          <p:cNvSpPr>
            <a:spLocks noChangeArrowheads="1"/>
          </p:cNvSpPr>
          <p:nvPr/>
        </p:nvSpPr>
        <p:spPr bwMode="auto">
          <a:xfrm>
            <a:off x="1403350" y="22764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i="1">
              <a:latin typeface="Comic Sans MS" pitchFamily="66" charset="0"/>
              <a:ea typeface="ＭＳ Ｐゴシック" pitchFamily="-107" charset="-128"/>
            </a:endParaRPr>
          </a:p>
        </p:txBody>
      </p:sp>
      <p:sp>
        <p:nvSpPr>
          <p:cNvPr id="2063" name="Line 32"/>
          <p:cNvSpPr>
            <a:spLocks noChangeShapeType="1"/>
          </p:cNvSpPr>
          <p:nvPr/>
        </p:nvSpPr>
        <p:spPr bwMode="auto">
          <a:xfrm>
            <a:off x="4643438" y="191611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64" name="Rectangle 50"/>
          <p:cNvSpPr>
            <a:spLocks noChangeArrowheads="1"/>
          </p:cNvSpPr>
          <p:nvPr/>
        </p:nvSpPr>
        <p:spPr bwMode="auto">
          <a:xfrm>
            <a:off x="179512" y="2636912"/>
            <a:ext cx="8785225" cy="366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fr-CH" sz="3600" b="1" dirty="0">
                <a:solidFill>
                  <a:srgbClr val="00B050"/>
                </a:solidFill>
                <a:latin typeface="Cambria" pitchFamily="18" charset="0"/>
                <a:ea typeface="ＭＳ Ｐゴシック" pitchFamily="-107" charset="-128"/>
              </a:rPr>
              <a:t>C</a:t>
            </a:r>
            <a:r>
              <a:rPr lang="fr-CH" sz="3600" b="1" dirty="0">
                <a:solidFill>
                  <a:srgbClr val="FFC000"/>
                </a:solidFill>
                <a:latin typeface="Cambria" pitchFamily="18" charset="0"/>
                <a:ea typeface="ＭＳ Ｐゴシック" pitchFamily="-107" charset="-128"/>
              </a:rPr>
              <a:t>R</a:t>
            </a:r>
            <a:r>
              <a:rPr lang="fr-CH" sz="3600" b="1" dirty="0">
                <a:solidFill>
                  <a:srgbClr val="FF0000"/>
                </a:solidFill>
                <a:latin typeface="Cambria" pitchFamily="18" charset="0"/>
                <a:ea typeface="ＭＳ Ｐゴシック" pitchFamily="-107" charset="-128"/>
              </a:rPr>
              <a:t>E</a:t>
            </a:r>
            <a:r>
              <a:rPr lang="fr-CH" sz="3600" b="1" dirty="0">
                <a:solidFill>
                  <a:srgbClr val="7030A0"/>
                </a:solidFill>
                <a:latin typeface="Cambria" pitchFamily="18" charset="0"/>
                <a:ea typeface="ＭＳ Ｐゴシック" pitchFamily="-107" charset="-128"/>
              </a:rPr>
              <a:t>A</a:t>
            </a:r>
            <a:r>
              <a:rPr lang="fr-CH" sz="3600" b="1" dirty="0">
                <a:solidFill>
                  <a:srgbClr val="0070C0"/>
                </a:solidFill>
                <a:latin typeface="Cambria" pitchFamily="18" charset="0"/>
                <a:ea typeface="ＭＳ Ｐゴシック" pitchFamily="-107" charset="-128"/>
              </a:rPr>
              <a:t>S</a:t>
            </a:r>
            <a:r>
              <a:rPr lang="fr-CH" sz="3600" b="1" dirty="0">
                <a:latin typeface="Cambria" pitchFamily="18" charset="0"/>
                <a:ea typeface="ＭＳ Ｐゴシック" pitchFamily="-107" charset="-128"/>
              </a:rPr>
              <a:t>-NEUCH</a:t>
            </a:r>
            <a:r>
              <a:rPr lang="fr-CH" sz="2000" b="1" i="1" dirty="0">
                <a:latin typeface="Cambria" pitchFamily="18" charset="0"/>
              </a:rPr>
              <a:t> </a:t>
            </a:r>
            <a:r>
              <a:rPr lang="fr-CH" sz="2400" b="1" dirty="0">
                <a:latin typeface="Cambria" pitchFamily="18" charset="0"/>
              </a:rPr>
              <a:t>PROPOSE…</a:t>
            </a:r>
            <a:r>
              <a:rPr lang="fr-CH" sz="2400" b="1" dirty="0">
                <a:latin typeface="Cambria" pitchFamily="18" charset="0"/>
                <a:ea typeface="ＭＳ Ｐゴシック" pitchFamily="-107" charset="-128"/>
              </a:rPr>
              <a:t>DU 12 07 AU 12 08 2010 </a:t>
            </a:r>
          </a:p>
          <a:p>
            <a:pPr algn="ctr">
              <a:defRPr/>
            </a:pPr>
            <a:r>
              <a:rPr lang="fr-CH" sz="3600" b="1" dirty="0" smtClean="0">
                <a:solidFill>
                  <a:srgbClr val="00B050"/>
                </a:solidFill>
                <a:latin typeface="Cambria" pitchFamily="18" charset="0"/>
                <a:ea typeface="ＭＳ Ｐゴシック" pitchFamily="-107" charset="-128"/>
              </a:rPr>
              <a:t>M</a:t>
            </a:r>
            <a:r>
              <a:rPr lang="fr-CH" sz="3600" b="1" dirty="0" smtClean="0">
                <a:solidFill>
                  <a:srgbClr val="FFC000"/>
                </a:solidFill>
                <a:latin typeface="Cambria" pitchFamily="18" charset="0"/>
                <a:ea typeface="ＭＳ Ｐゴシック" pitchFamily="-107" charset="-128"/>
              </a:rPr>
              <a:t>O</a:t>
            </a:r>
            <a:r>
              <a:rPr lang="fr-CH" sz="3600" b="1" dirty="0" smtClean="0">
                <a:solidFill>
                  <a:srgbClr val="FF0000"/>
                </a:solidFill>
                <a:latin typeface="Cambria" pitchFamily="18" charset="0"/>
                <a:ea typeface="ＭＳ Ｐゴシック" pitchFamily="-107" charset="-128"/>
              </a:rPr>
              <a:t>U</a:t>
            </a:r>
            <a:r>
              <a:rPr lang="fr-CH" sz="3600" b="1" dirty="0" smtClean="0">
                <a:solidFill>
                  <a:srgbClr val="7030A0"/>
                </a:solidFill>
                <a:latin typeface="Cambria" pitchFamily="18" charset="0"/>
                <a:ea typeface="ＭＳ Ｐゴシック" pitchFamily="-107" charset="-128"/>
              </a:rPr>
              <a:t>V</a:t>
            </a:r>
            <a:r>
              <a:rPr lang="fr-CH" sz="3600" b="1" dirty="0" smtClean="0">
                <a:solidFill>
                  <a:srgbClr val="0070C0"/>
                </a:solidFill>
                <a:latin typeface="Cambria" pitchFamily="18" charset="0"/>
                <a:ea typeface="ＭＳ Ｐゴシック" pitchFamily="-107" charset="-128"/>
              </a:rPr>
              <a:t>E</a:t>
            </a:r>
            <a:r>
              <a:rPr lang="fr-CH" sz="3600" b="1" dirty="0" smtClean="0">
                <a:solidFill>
                  <a:srgbClr val="00B050"/>
                </a:solidFill>
                <a:latin typeface="Cambria" pitchFamily="18" charset="0"/>
                <a:ea typeface="ＭＳ Ｐゴシック" pitchFamily="-107" charset="-128"/>
              </a:rPr>
              <a:t>M</a:t>
            </a:r>
            <a:r>
              <a:rPr lang="fr-CH" sz="3600" b="1" dirty="0" smtClean="0">
                <a:solidFill>
                  <a:srgbClr val="FFC000"/>
                </a:solidFill>
                <a:latin typeface="Cambria" pitchFamily="18" charset="0"/>
                <a:ea typeface="ＭＳ Ｐゴシック" pitchFamily="-107" charset="-128"/>
              </a:rPr>
              <a:t>E</a:t>
            </a:r>
            <a:r>
              <a:rPr lang="fr-CH" sz="3600" b="1" dirty="0" smtClean="0">
                <a:solidFill>
                  <a:srgbClr val="FF0000"/>
                </a:solidFill>
                <a:latin typeface="Cambria" pitchFamily="18" charset="0"/>
                <a:ea typeface="ＭＳ Ｐゴシック" pitchFamily="-107" charset="-128"/>
              </a:rPr>
              <a:t>N</a:t>
            </a:r>
            <a:r>
              <a:rPr lang="fr-CH" sz="3600" b="1" dirty="0" smtClean="0">
                <a:solidFill>
                  <a:srgbClr val="7030A0"/>
                </a:solidFill>
                <a:latin typeface="Cambria" pitchFamily="18" charset="0"/>
                <a:ea typeface="ＭＳ Ｐゴシック" pitchFamily="-107" charset="-128"/>
              </a:rPr>
              <a:t>T</a:t>
            </a:r>
            <a:r>
              <a:rPr lang="fr-CH" sz="3600" b="1" dirty="0" smtClean="0">
                <a:solidFill>
                  <a:srgbClr val="0070C0"/>
                </a:solidFill>
                <a:latin typeface="Cambria" pitchFamily="18" charset="0"/>
                <a:ea typeface="ＭＳ Ｐゴシック" pitchFamily="-107" charset="-128"/>
              </a:rPr>
              <a:t>S</a:t>
            </a:r>
            <a:r>
              <a:rPr lang="fr-CH" sz="3600" b="1" dirty="0" smtClean="0">
                <a:solidFill>
                  <a:srgbClr val="002060"/>
                </a:solidFill>
                <a:latin typeface="Cambria" pitchFamily="18" charset="0"/>
                <a:ea typeface="ＭＳ Ｐゴシック" pitchFamily="-107" charset="-128"/>
              </a:rPr>
              <a:t> </a:t>
            </a:r>
            <a:r>
              <a:rPr lang="fr-CH" sz="3600" b="1" dirty="0" smtClean="0">
                <a:latin typeface="Cambria" pitchFamily="18" charset="0"/>
                <a:ea typeface="ＭＳ Ｐゴシック" pitchFamily="-107" charset="-128"/>
              </a:rPr>
              <a:t> </a:t>
            </a:r>
            <a:r>
              <a:rPr lang="fr-CH" sz="2400" b="1" dirty="0">
                <a:latin typeface="Cambria" pitchFamily="18" charset="0"/>
                <a:ea typeface="ＭＳ Ｐゴシック" pitchFamily="-107" charset="-128"/>
              </a:rPr>
              <a:t>D’ÉTÉ  </a:t>
            </a:r>
          </a:p>
          <a:p>
            <a:pPr algn="ctr">
              <a:defRPr/>
            </a:pPr>
            <a:r>
              <a:rPr lang="fr-CH" sz="3600" b="1" dirty="0">
                <a:solidFill>
                  <a:srgbClr val="00B050"/>
                </a:solidFill>
                <a:latin typeface="Cambria" pitchFamily="18" charset="0"/>
                <a:ea typeface="ＭＳ Ｐゴシック" pitchFamily="-107" charset="-128"/>
              </a:rPr>
              <a:t>D</a:t>
            </a:r>
            <a:r>
              <a:rPr lang="fr-CH" sz="3600" b="1" dirty="0">
                <a:solidFill>
                  <a:srgbClr val="FFC000"/>
                </a:solidFill>
                <a:latin typeface="Cambria" pitchFamily="18" charset="0"/>
                <a:ea typeface="ＭＳ Ｐゴシック" pitchFamily="-107" charset="-128"/>
              </a:rPr>
              <a:t>A</a:t>
            </a:r>
            <a:r>
              <a:rPr lang="fr-CH" sz="3600" b="1" dirty="0">
                <a:solidFill>
                  <a:srgbClr val="FF0000"/>
                </a:solidFill>
                <a:latin typeface="Cambria" pitchFamily="18" charset="0"/>
                <a:ea typeface="ＭＳ Ｐゴシック" pitchFamily="-107" charset="-128"/>
              </a:rPr>
              <a:t>N</a:t>
            </a:r>
            <a:r>
              <a:rPr lang="fr-CH" sz="3600" b="1" dirty="0">
                <a:solidFill>
                  <a:srgbClr val="7030A0"/>
                </a:solidFill>
                <a:latin typeface="Cambria" pitchFamily="18" charset="0"/>
                <a:ea typeface="ＭＳ Ｐゴシック" pitchFamily="-107" charset="-128"/>
              </a:rPr>
              <a:t>S</a:t>
            </a:r>
            <a:r>
              <a:rPr lang="fr-CH" sz="3600" b="1" dirty="0">
                <a:solidFill>
                  <a:srgbClr val="002060"/>
                </a:solidFill>
                <a:latin typeface="Cambria" pitchFamily="18" charset="0"/>
                <a:ea typeface="ＭＳ Ｐゴシック" pitchFamily="-107" charset="-128"/>
              </a:rPr>
              <a:t>E</a:t>
            </a:r>
            <a:r>
              <a:rPr lang="fr-CH" sz="3600" b="1" dirty="0">
                <a:solidFill>
                  <a:srgbClr val="00B050"/>
                </a:solidFill>
                <a:latin typeface="Cambria" pitchFamily="18" charset="0"/>
                <a:ea typeface="ＭＳ Ｐゴシック" pitchFamily="-107" charset="-128"/>
              </a:rPr>
              <a:t>S</a:t>
            </a:r>
            <a:r>
              <a:rPr lang="fr-CH" sz="2800" dirty="0">
                <a:latin typeface="Cambria" pitchFamily="18" charset="0"/>
                <a:ea typeface="ＭＳ Ｐゴシック" pitchFamily="-107" charset="-128"/>
              </a:rPr>
              <a:t> </a:t>
            </a:r>
            <a:r>
              <a:rPr lang="fr-CH" sz="2400" b="1" dirty="0">
                <a:latin typeface="Cambria" pitchFamily="18" charset="0"/>
                <a:ea typeface="ＭＳ Ｐゴシック" pitchFamily="-107" charset="-128"/>
              </a:rPr>
              <a:t>DES CONTINENTS 17H30-18H30</a:t>
            </a:r>
          </a:p>
          <a:p>
            <a:pPr algn="ctr">
              <a:defRPr/>
            </a:pPr>
            <a:r>
              <a:rPr lang="fr-CH" sz="2400" b="1" dirty="0">
                <a:latin typeface="Cambria" pitchFamily="18" charset="0"/>
                <a:ea typeface="ＭＳ Ｐゴシック" pitchFamily="-107" charset="-128"/>
              </a:rPr>
              <a:t>METHODE JOSEPHE</a:t>
            </a:r>
            <a:r>
              <a:rPr lang="fr-CH" sz="2400" dirty="0">
                <a:latin typeface="Cambria" pitchFamily="18" charset="0"/>
                <a:ea typeface="ＭＳ Ｐゴシック" pitchFamily="-107" charset="-128"/>
              </a:rPr>
              <a:t> </a:t>
            </a:r>
            <a:r>
              <a:rPr lang="fr-CH" sz="3600" b="1" dirty="0">
                <a:solidFill>
                  <a:srgbClr val="00B050"/>
                </a:solidFill>
                <a:latin typeface="Cambria" pitchFamily="18" charset="0"/>
                <a:ea typeface="ＭＳ Ｐゴシック" pitchFamily="-107" charset="-128"/>
              </a:rPr>
              <a:t>P</a:t>
            </a:r>
            <a:r>
              <a:rPr lang="fr-CH" sz="3600" b="1" dirty="0">
                <a:solidFill>
                  <a:srgbClr val="FFC000"/>
                </a:solidFill>
                <a:latin typeface="Cambria" pitchFamily="18" charset="0"/>
                <a:ea typeface="ＭＳ Ｐゴシック" pitchFamily="-107" charset="-128"/>
              </a:rPr>
              <a:t>I</a:t>
            </a:r>
            <a:r>
              <a:rPr lang="fr-CH" sz="3600" b="1" dirty="0">
                <a:solidFill>
                  <a:srgbClr val="FF0000"/>
                </a:solidFill>
                <a:latin typeface="Cambria" pitchFamily="18" charset="0"/>
                <a:ea typeface="ＭＳ Ｐゴシック" pitchFamily="-107" charset="-128"/>
              </a:rPr>
              <a:t>L</a:t>
            </a:r>
            <a:r>
              <a:rPr lang="fr-CH" sz="36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ea typeface="ＭＳ Ｐゴシック" pitchFamily="-107" charset="-128"/>
              </a:rPr>
              <a:t>A</a:t>
            </a:r>
            <a:r>
              <a:rPr lang="fr-CH" sz="3600" b="1" dirty="0">
                <a:solidFill>
                  <a:srgbClr val="0070C0"/>
                </a:solidFill>
                <a:latin typeface="Cambria" pitchFamily="18" charset="0"/>
                <a:ea typeface="ＭＳ Ｐゴシック" pitchFamily="-107" charset="-128"/>
              </a:rPr>
              <a:t>T</a:t>
            </a:r>
            <a:r>
              <a:rPr lang="fr-CH" sz="3600" b="1" dirty="0">
                <a:solidFill>
                  <a:srgbClr val="00B050"/>
                </a:solidFill>
                <a:latin typeface="Cambria" pitchFamily="18" charset="0"/>
                <a:ea typeface="ＭＳ Ｐゴシック" pitchFamily="-107" charset="-128"/>
              </a:rPr>
              <a:t>E</a:t>
            </a:r>
            <a:r>
              <a:rPr lang="fr-CH" sz="3600" b="1" dirty="0">
                <a:solidFill>
                  <a:srgbClr val="FFC000"/>
                </a:solidFill>
                <a:latin typeface="Cambria" pitchFamily="18" charset="0"/>
                <a:ea typeface="ＭＳ Ｐゴシック" pitchFamily="-107" charset="-128"/>
              </a:rPr>
              <a:t>S</a:t>
            </a:r>
            <a:r>
              <a:rPr lang="fr-CH" sz="2800" b="1" dirty="0">
                <a:latin typeface="Cambria" pitchFamily="18" charset="0"/>
                <a:ea typeface="ＭＳ Ｐゴシック" pitchFamily="-107" charset="-128"/>
              </a:rPr>
              <a:t> </a:t>
            </a:r>
            <a:r>
              <a:rPr lang="fr-CH" sz="2400" b="1" dirty="0">
                <a:latin typeface="Cambria" pitchFamily="18" charset="0"/>
                <a:ea typeface="ＭＳ Ｐゴシック" pitchFamily="-107" charset="-128"/>
              </a:rPr>
              <a:t>18H30-19H30</a:t>
            </a:r>
          </a:p>
          <a:p>
            <a:pPr algn="ctr">
              <a:defRPr/>
            </a:pPr>
            <a:r>
              <a:rPr lang="fr-CH" sz="3600" b="1" dirty="0">
                <a:solidFill>
                  <a:srgbClr val="00B050"/>
                </a:solidFill>
                <a:latin typeface="Cambria" pitchFamily="18" charset="0"/>
                <a:ea typeface="ＭＳ Ｐゴシック" pitchFamily="-107" charset="-128"/>
              </a:rPr>
              <a:t>D</a:t>
            </a:r>
            <a:r>
              <a:rPr lang="fr-CH" sz="3600" b="1" dirty="0">
                <a:solidFill>
                  <a:srgbClr val="FFC000"/>
                </a:solidFill>
                <a:latin typeface="Cambria" pitchFamily="18" charset="0"/>
                <a:ea typeface="ＭＳ Ｐゴシック" pitchFamily="-107" charset="-128"/>
              </a:rPr>
              <a:t>E</a:t>
            </a:r>
            <a:r>
              <a:rPr lang="fr-CH" sz="3600" b="1" dirty="0">
                <a:solidFill>
                  <a:srgbClr val="FF0000"/>
                </a:solidFill>
                <a:latin typeface="Cambria" pitchFamily="18" charset="0"/>
                <a:ea typeface="ＭＳ Ｐゴシック" pitchFamily="-107" charset="-128"/>
              </a:rPr>
              <a:t>B</a:t>
            </a:r>
            <a:r>
              <a:rPr lang="fr-CH" sz="3600" b="1" dirty="0">
                <a:solidFill>
                  <a:srgbClr val="7030A0"/>
                </a:solidFill>
                <a:latin typeface="Cambria" pitchFamily="18" charset="0"/>
                <a:ea typeface="ＭＳ Ｐゴシック" pitchFamily="-107" charset="-128"/>
              </a:rPr>
              <a:t>O</a:t>
            </a:r>
            <a:r>
              <a:rPr lang="fr-CH" sz="3600" b="1" dirty="0">
                <a:solidFill>
                  <a:srgbClr val="0070C0"/>
                </a:solidFill>
                <a:latin typeface="Cambria" pitchFamily="18" charset="0"/>
                <a:ea typeface="ＭＳ Ｐゴシック" pitchFamily="-107" charset="-128"/>
              </a:rPr>
              <a:t>R</a:t>
            </a:r>
            <a:r>
              <a:rPr lang="fr-CH" sz="3600" b="1" dirty="0">
                <a:solidFill>
                  <a:srgbClr val="00B050"/>
                </a:solidFill>
                <a:latin typeface="Cambria" pitchFamily="18" charset="0"/>
                <a:ea typeface="ＭＳ Ｐゴシック" pitchFamily="-107" charset="-128"/>
              </a:rPr>
              <a:t>A</a:t>
            </a:r>
            <a:r>
              <a:rPr lang="fr-CH" sz="3600" b="1" dirty="0">
                <a:solidFill>
                  <a:srgbClr val="FFC000"/>
                </a:solidFill>
                <a:latin typeface="Cambria" pitchFamily="18" charset="0"/>
                <a:ea typeface="ＭＳ Ｐゴシック" pitchFamily="-107" charset="-128"/>
              </a:rPr>
              <a:t>H</a:t>
            </a:r>
            <a:r>
              <a:rPr lang="fr-CH" sz="1600" b="1" dirty="0">
                <a:latin typeface="Cambria" pitchFamily="18" charset="0"/>
                <a:ea typeface="ＭＳ Ｐゴシック" pitchFamily="-107" charset="-128"/>
              </a:rPr>
              <a:t>  </a:t>
            </a:r>
            <a:r>
              <a:rPr lang="fr-CH" sz="2400" b="1" dirty="0" smtClean="0">
                <a:latin typeface="Cambria" pitchFamily="18" charset="0"/>
                <a:ea typeface="ＭＳ Ｐゴシック" pitchFamily="-107" charset="-128"/>
              </a:rPr>
              <a:t>TE </a:t>
            </a:r>
            <a:r>
              <a:rPr lang="fr-CH" sz="2400" b="1" dirty="0">
                <a:latin typeface="Cambria" pitchFamily="18" charset="0"/>
                <a:ea typeface="ＭＳ Ｐゴシック" pitchFamily="-107" charset="-128"/>
              </a:rPr>
              <a:t>SOUHAITE LA BIENVENUE  </a:t>
            </a:r>
          </a:p>
          <a:p>
            <a:pPr algn="ctr">
              <a:defRPr/>
            </a:pPr>
            <a:r>
              <a:rPr lang="fr-CH" sz="2400" b="1" dirty="0">
                <a:latin typeface="Cambria" pitchFamily="18" charset="0"/>
                <a:ea typeface="ＭＳ Ｐゴシック" pitchFamily="-107" charset="-128"/>
              </a:rPr>
              <a:t>SUR L’ESPACE </a:t>
            </a:r>
            <a:r>
              <a:rPr lang="fr-CH" sz="3600" b="1" dirty="0">
                <a:solidFill>
                  <a:srgbClr val="00B050"/>
                </a:solidFill>
                <a:latin typeface="Cambria" pitchFamily="18" charset="0"/>
                <a:ea typeface="ＭＳ Ｐゴシック" pitchFamily="-107" charset="-128"/>
              </a:rPr>
              <a:t>K</a:t>
            </a:r>
            <a:r>
              <a:rPr lang="fr-CH" sz="3600" b="1" dirty="0">
                <a:solidFill>
                  <a:srgbClr val="FFC000"/>
                </a:solidFill>
                <a:latin typeface="Cambria" pitchFamily="18" charset="0"/>
                <a:ea typeface="ＭＳ Ｐゴシック" pitchFamily="-107" charset="-128"/>
              </a:rPr>
              <a:t>I</a:t>
            </a:r>
            <a:r>
              <a:rPr lang="fr-CH" sz="3600" b="1" dirty="0">
                <a:solidFill>
                  <a:srgbClr val="FF0000"/>
                </a:solidFill>
                <a:latin typeface="Cambria" pitchFamily="18" charset="0"/>
                <a:ea typeface="ＭＳ Ｐゴシック" pitchFamily="-107" charset="-128"/>
              </a:rPr>
              <a:t>O</a:t>
            </a:r>
            <a:r>
              <a:rPr lang="fr-CH" sz="3600" b="1" dirty="0">
                <a:solidFill>
                  <a:srgbClr val="7030A0"/>
                </a:solidFill>
                <a:latin typeface="Cambria" pitchFamily="18" charset="0"/>
                <a:ea typeface="ＭＳ Ｐゴシック" pitchFamily="-107" charset="-128"/>
              </a:rPr>
              <a:t>S</a:t>
            </a:r>
            <a:r>
              <a:rPr lang="fr-CH" sz="3600" b="1" dirty="0">
                <a:solidFill>
                  <a:srgbClr val="0070C0"/>
                </a:solidFill>
                <a:latin typeface="Cambria" pitchFamily="18" charset="0"/>
                <a:ea typeface="ＭＳ Ｐゴシック" pitchFamily="-107" charset="-128"/>
              </a:rPr>
              <a:t>K</a:t>
            </a:r>
            <a:r>
              <a:rPr lang="fr-CH" sz="3600" b="1" dirty="0">
                <a:latin typeface="Cambria" pitchFamily="18" charset="0"/>
                <a:ea typeface="ＭＳ Ｐゴシック" pitchFamily="-107" charset="-128"/>
              </a:rPr>
              <a:t>-ART </a:t>
            </a:r>
            <a:r>
              <a:rPr lang="fr-CH" sz="2400" b="1" dirty="0">
                <a:latin typeface="Cambria" pitchFamily="18" charset="0"/>
                <a:ea typeface="ＭＳ Ｐゴシック" pitchFamily="-107" charset="-128"/>
              </a:rPr>
              <a:t>A NEUCHÂTEL</a:t>
            </a:r>
          </a:p>
          <a:p>
            <a:pPr algn="ctr">
              <a:defRPr/>
            </a:pPr>
            <a:endParaRPr lang="fr-CH" sz="1600" b="1" dirty="0">
              <a:latin typeface="Cambria" pitchFamily="18" charset="0"/>
              <a:ea typeface="ＭＳ Ｐゴシック" pitchFamily="-107" charset="-128"/>
            </a:endParaRPr>
          </a:p>
        </p:txBody>
      </p:sp>
      <p:sp>
        <p:nvSpPr>
          <p:cNvPr id="2065" name="Rectangle 15"/>
          <p:cNvSpPr>
            <a:spLocks noChangeArrowheads="1"/>
          </p:cNvSpPr>
          <p:nvPr/>
        </p:nvSpPr>
        <p:spPr bwMode="auto">
          <a:xfrm rot="21100592">
            <a:off x="3648075" y="444500"/>
            <a:ext cx="163512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lang="fr-CH" sz="2800" b="1" i="1" dirty="0" smtClean="0">
                <a:solidFill>
                  <a:srgbClr val="FFC000"/>
                </a:solidFill>
                <a:latin typeface="Cambria" pitchFamily="18" charset="0"/>
                <a:ea typeface="ＭＳ Ｐゴシック" pitchFamily="-107" charset="-128"/>
              </a:rPr>
              <a:t>Ethnique</a:t>
            </a:r>
            <a:endParaRPr lang="fr-FR" sz="2800" b="1" i="1" dirty="0">
              <a:solidFill>
                <a:srgbClr val="FFC000"/>
              </a:solidFill>
              <a:latin typeface="Cambria" pitchFamily="18" charset="0"/>
              <a:ea typeface="ＭＳ Ｐゴシック" pitchFamily="-107" charset="-128"/>
            </a:endParaRPr>
          </a:p>
        </p:txBody>
      </p:sp>
      <p:sp>
        <p:nvSpPr>
          <p:cNvPr id="2066" name="Rectangle 16"/>
          <p:cNvSpPr>
            <a:spLocks noChangeArrowheads="1"/>
          </p:cNvSpPr>
          <p:nvPr/>
        </p:nvSpPr>
        <p:spPr bwMode="auto">
          <a:xfrm>
            <a:off x="6876256" y="620688"/>
            <a:ext cx="15605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CH" sz="2800" b="1" dirty="0" smtClean="0">
                <a:solidFill>
                  <a:srgbClr val="00B050"/>
                </a:solidFill>
                <a:latin typeface="Cambria" pitchFamily="18" charset="0"/>
                <a:ea typeface="ＭＳ Ｐゴシック" pitchFamily="-107" charset="-128"/>
              </a:rPr>
              <a:t>Sportive</a:t>
            </a:r>
            <a:endParaRPr lang="fr-FR" sz="2800" b="1" dirty="0">
              <a:solidFill>
                <a:srgbClr val="00B050"/>
              </a:solidFill>
              <a:latin typeface="Cambria" pitchFamily="18" charset="0"/>
              <a:ea typeface="ＭＳ Ｐゴシック" pitchFamily="-107" charset="-128"/>
            </a:endParaRPr>
          </a:p>
        </p:txBody>
      </p:sp>
      <p:graphicFrame>
        <p:nvGraphicFramePr>
          <p:cNvPr id="2050" name="Object 17"/>
          <p:cNvGraphicFramePr>
            <a:graphicFrameLocks noChangeAspect="1"/>
          </p:cNvGraphicFramePr>
          <p:nvPr/>
        </p:nvGraphicFramePr>
        <p:xfrm>
          <a:off x="7668344" y="6165304"/>
          <a:ext cx="675644" cy="692696"/>
        </p:xfrm>
        <a:graphic>
          <a:graphicData uri="http://schemas.openxmlformats.org/presentationml/2006/ole">
            <p:oleObj spid="_x0000_s1026" name="Photo Editor Photo" r:id="rId4" imgW="7085714" imgH="7257143" progId="MSPhotoEd.3">
              <p:embed/>
            </p:oleObj>
          </a:graphicData>
        </a:graphic>
      </p:graphicFrame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64</Words>
  <Application>Microsoft Office PowerPoint</Application>
  <PresentationFormat>Affichage à l'écran (4:3)</PresentationFormat>
  <Paragraphs>20</Paragraphs>
  <Slides>1</Slides>
  <Notes>1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3" baseType="lpstr">
      <vt:lpstr>Thème Office</vt:lpstr>
      <vt:lpstr>Photo Microsoft Photo Editor 3.0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cp:lastModifiedBy>François</cp:lastModifiedBy>
  <cp:revision>10</cp:revision>
  <dcterms:modified xsi:type="dcterms:W3CDTF">2010-07-05T12:04:37Z</dcterms:modified>
</cp:coreProperties>
</file>