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6600"/>
    <a:srgbClr val="990099"/>
    <a:srgbClr val="99FF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840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61375-E51E-4192-8651-C984613C335C}" type="datetimeFigureOut">
              <a:rPr lang="en-US" smtClean="0"/>
              <a:pPr/>
              <a:t>14/06/10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C0821-0127-4A27-8170-C50960D50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C0821-0127-4A27-8170-C50960D500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14/06/10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14/06/10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14/06/10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14/06/10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14/06/10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facebook.com/photo.php?pid=2166687&amp;id=61786130827" TargetMode="External"/><Relationship Id="rId5" Type="http://schemas.openxmlformats.org/officeDocument/2006/relationships/hyperlink" Target="http://creas-neuch.blog4ev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2844" y="142853"/>
            <a:ext cx="8858312" cy="2585323"/>
          </a:xfrm>
          <a:prstGeom prst="rect">
            <a:avLst/>
          </a:prstGeom>
          <a:solidFill>
            <a:srgbClr val="99FF66"/>
          </a:solidFill>
          <a:ln w="762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fr-CH" sz="3600" b="1" dirty="0" smtClean="0">
                <a:solidFill>
                  <a:srgbClr val="99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 TRIO SAXS AND SUN</a:t>
            </a:r>
            <a:endParaRPr lang="fr-CH" sz="2400" b="1" dirty="0" smtClean="0">
              <a:solidFill>
                <a:srgbClr val="9900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fr-CH" b="1" dirty="0" smtClean="0">
                <a:solidFill>
                  <a:srgbClr val="990099"/>
                </a:solidFill>
              </a:rPr>
              <a:t>JAZZ SWING STONPIN AT SAVOY ANNEE 40</a:t>
            </a:r>
            <a:r>
              <a:rPr lang="fr-CH" sz="3600" b="1" dirty="0" smtClean="0">
                <a:solidFill>
                  <a:srgbClr val="990099"/>
                </a:solidFill>
              </a:rPr>
              <a:t> 		                 </a:t>
            </a:r>
            <a:r>
              <a:rPr lang="fr-CH" sz="2400" b="1" dirty="0" smtClean="0">
                <a:solidFill>
                  <a:srgbClr val="990099"/>
                </a:solidFill>
              </a:rPr>
              <a:t>   </a:t>
            </a:r>
            <a:r>
              <a:rPr lang="fr-CH" sz="3600" b="1" dirty="0" smtClean="0">
                <a:solidFill>
                  <a:srgbClr val="990099"/>
                </a:solidFill>
              </a:rPr>
              <a:t>        </a:t>
            </a:r>
            <a:r>
              <a:rPr lang="fr-CH" b="1" dirty="0" smtClean="0">
                <a:solidFill>
                  <a:srgbClr val="990099"/>
                </a:solidFill>
              </a:rPr>
              <a:t>TOYS MAIDEN VOYAGE ANNEE 75     			                               	                 POST BOP MAIDEN VOYAGE ANNEE 70</a:t>
            </a:r>
          </a:p>
          <a:p>
            <a:r>
              <a:rPr lang="fr-CH" b="1" dirty="0" smtClean="0">
                <a:solidFill>
                  <a:srgbClr val="990099"/>
                </a:solidFill>
              </a:rPr>
              <a:t>MAMA CITA LATINE JAZZ ANNEE 60</a:t>
            </a:r>
          </a:p>
          <a:p>
            <a:r>
              <a:rPr lang="fr-CH" b="1" dirty="0" smtClean="0">
                <a:solidFill>
                  <a:srgbClr val="990099"/>
                </a:solidFill>
              </a:rPr>
              <a:t>SURPRISE ETE</a:t>
            </a:r>
            <a:endParaRPr lang="fr-CH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2844" y="2928934"/>
            <a:ext cx="8786874" cy="3816429"/>
          </a:xfrm>
          <a:prstGeom prst="rect">
            <a:avLst/>
          </a:prstGeom>
          <a:solidFill>
            <a:srgbClr val="FF9933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CH" sz="4400" b="1" u="sng" dirty="0" smtClean="0"/>
              <a:t>FETE DE LA MUSIQUE</a:t>
            </a:r>
          </a:p>
          <a:p>
            <a:endParaRPr lang="fr-CH" dirty="0" smtClean="0"/>
          </a:p>
          <a:p>
            <a:endParaRPr lang="fr-CH" dirty="0" smtClean="0"/>
          </a:p>
          <a:p>
            <a:endParaRPr lang="fr-CH" dirty="0" smtClean="0"/>
          </a:p>
          <a:p>
            <a:endParaRPr lang="fr-CH" dirty="0" smtClean="0"/>
          </a:p>
          <a:p>
            <a:endParaRPr lang="fr-CH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8" name="Picture 4" descr="http://sphotos.ak.fbcdn.net/photos-ak-snc1/v2358/59/75/61786130827/n61786130827_2166686_4445537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3357562"/>
            <a:ext cx="3143272" cy="2786082"/>
          </a:xfrm>
          <a:prstGeom prst="rect">
            <a:avLst/>
          </a:prstGeom>
          <a:noFill/>
          <a:ln w="76200">
            <a:solidFill>
              <a:srgbClr val="990099"/>
            </a:solidFill>
          </a:ln>
          <a:effectLst>
            <a:outerShdw blurRad="50800" dist="152400" dir="2700000" algn="tl" rotWithShape="0">
              <a:prstClr val="black">
                <a:alpha val="40000"/>
              </a:prstClr>
            </a:outerShdw>
          </a:effectLst>
          <a:scene3d>
            <a:camera prst="perspectiveContrastingLeftFacing"/>
            <a:lightRig rig="threePt" dir="t"/>
          </a:scene3d>
        </p:spPr>
      </p:pic>
      <p:sp>
        <p:nvSpPr>
          <p:cNvPr id="12" name="Rectangle 11"/>
          <p:cNvSpPr/>
          <p:nvPr/>
        </p:nvSpPr>
        <p:spPr>
          <a:xfrm>
            <a:off x="214282" y="3714752"/>
            <a:ext cx="457200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2800" dirty="0" smtClean="0">
                <a:latin typeface="Calibri" pitchFamily="34" charset="0"/>
              </a:rPr>
              <a:t>AVEC </a:t>
            </a:r>
            <a:r>
              <a:rPr lang="fr-CH" sz="2800" dirty="0" smtClean="0">
                <a:latin typeface="Georgia" pitchFamily="18" charset="0"/>
              </a:rPr>
              <a:t> </a:t>
            </a:r>
            <a:r>
              <a:rPr lang="fr-CH" sz="2800" b="1" dirty="0" smtClean="0">
                <a:solidFill>
                  <a:srgbClr val="00B050"/>
                </a:solidFill>
                <a:latin typeface="Biondi" pitchFamily="2" charset="0"/>
              </a:rPr>
              <a:t>C</a:t>
            </a:r>
            <a:r>
              <a:rPr lang="fr-CH" sz="2800" b="1" dirty="0" smtClean="0">
                <a:solidFill>
                  <a:srgbClr val="FF6600"/>
                </a:solidFill>
                <a:latin typeface="Biondi" pitchFamily="2" charset="0"/>
              </a:rPr>
              <a:t>R</a:t>
            </a:r>
            <a:r>
              <a:rPr lang="fr-CH" sz="2800" b="1" dirty="0" smtClean="0">
                <a:solidFill>
                  <a:srgbClr val="FF0000"/>
                </a:solidFill>
                <a:latin typeface="Biondi" pitchFamily="2" charset="0"/>
              </a:rPr>
              <a:t>E</a:t>
            </a:r>
            <a:r>
              <a:rPr lang="fr-CH" sz="2800" b="1" dirty="0" smtClean="0">
                <a:solidFill>
                  <a:srgbClr val="7030A0"/>
                </a:solidFill>
                <a:latin typeface="Biondi" pitchFamily="2" charset="0"/>
              </a:rPr>
              <a:t>A</a:t>
            </a:r>
            <a:r>
              <a:rPr lang="fr-CH" sz="2800" b="1" dirty="0" smtClean="0">
                <a:solidFill>
                  <a:srgbClr val="0070C0"/>
                </a:solidFill>
                <a:latin typeface="Biondi" pitchFamily="2" charset="0"/>
              </a:rPr>
              <a:t>S</a:t>
            </a:r>
            <a:r>
              <a:rPr lang="fr-CH" sz="2800" b="1" dirty="0" smtClean="0">
                <a:latin typeface="Biondi" pitchFamily="2" charset="0"/>
              </a:rPr>
              <a:t>-NEUCH</a:t>
            </a:r>
          </a:p>
          <a:p>
            <a:endParaRPr lang="fr-CH" sz="1200" b="1" dirty="0" smtClean="0">
              <a:latin typeface="Biondi" pitchFamily="2" charset="0"/>
            </a:endParaRPr>
          </a:p>
          <a:p>
            <a:r>
              <a:rPr lang="fr-CH" sz="2400" b="1" i="1" dirty="0" smtClean="0">
                <a:latin typeface="Calibri" pitchFamily="34" charset="0"/>
              </a:rPr>
              <a:t>CAFE L’AMI AMI</a:t>
            </a:r>
            <a:endParaRPr lang="fr-CH" sz="2400" b="1" dirty="0" smtClean="0">
              <a:latin typeface="Calibri" pitchFamily="34" charset="0"/>
            </a:endParaRPr>
          </a:p>
          <a:p>
            <a:r>
              <a:rPr lang="fr-CH" sz="2400" dirty="0" smtClean="0">
                <a:latin typeface="Calibri" pitchFamily="34" charset="0"/>
              </a:rPr>
              <a:t>RUE DU BASSIN 8</a:t>
            </a:r>
          </a:p>
          <a:p>
            <a:endParaRPr lang="fr-CH" sz="1400" dirty="0" smtClean="0">
              <a:latin typeface="Calibri" pitchFamily="34" charset="0"/>
            </a:endParaRPr>
          </a:p>
          <a:p>
            <a:r>
              <a:rPr lang="fr-CH" sz="3200" b="1" u="sng" dirty="0" smtClean="0">
                <a:latin typeface="Calibri" pitchFamily="34" charset="0"/>
              </a:rPr>
              <a:t>LUNDI  21 JUIN  2010</a:t>
            </a:r>
          </a:p>
          <a:p>
            <a:r>
              <a:rPr lang="fr-CH" b="1" dirty="0" smtClean="0">
                <a:latin typeface="Calibri" pitchFamily="34" charset="0"/>
              </a:rPr>
              <a:t>15H00 à 22H00</a:t>
            </a:r>
          </a:p>
          <a:p>
            <a:endParaRPr lang="fr-CH" dirty="0" smtClean="0">
              <a:latin typeface="Calibri" pitchFamily="34" charset="0"/>
            </a:endParaRPr>
          </a:p>
          <a:p>
            <a:r>
              <a:rPr lang="fr-CH" b="1" dirty="0" smtClean="0">
                <a:latin typeface="Calibri" pitchFamily="34" charset="0"/>
                <a:hlinkClick r:id="rId5"/>
              </a:rPr>
              <a:t>http://creas-neuch.blog4ever.com</a:t>
            </a:r>
            <a:endParaRPr lang="fr-CH" b="1" dirty="0" smtClean="0">
              <a:latin typeface="Calibri" pitchFamily="34" charset="0"/>
            </a:endParaRPr>
          </a:p>
          <a:p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5143504" y="785794"/>
            <a:ext cx="3357586" cy="1200329"/>
          </a:xfrm>
          <a:prstGeom prst="rect">
            <a:avLst/>
          </a:prstGeom>
          <a:solidFill>
            <a:srgbClr val="99FF66"/>
          </a:solidFill>
          <a:ln w="76200">
            <a:solidFill>
              <a:srgbClr val="99FF66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990099"/>
                </a:solidFill>
              </a:rPr>
              <a:t>	CEDRIC  BOVET</a:t>
            </a:r>
          </a:p>
          <a:p>
            <a:r>
              <a:rPr lang="en-US" sz="2400" b="1" dirty="0" smtClean="0">
                <a:solidFill>
                  <a:srgbClr val="990099"/>
                </a:solidFill>
              </a:rPr>
              <a:t>	ARIANE  CHRISTE</a:t>
            </a:r>
          </a:p>
          <a:p>
            <a:r>
              <a:rPr lang="en-US" sz="2400" b="1" dirty="0" smtClean="0">
                <a:solidFill>
                  <a:srgbClr val="990099"/>
                </a:solidFill>
              </a:rPr>
              <a:t>	ANDRE  HEAMMI</a:t>
            </a:r>
            <a:endParaRPr lang="en-US" sz="2400" b="1" dirty="0">
              <a:solidFill>
                <a:srgbClr val="9900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83</Words>
  <Application>Microsoft Office PowerPoint</Application>
  <PresentationFormat>Présentation à l'écran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GL LS</cp:lastModifiedBy>
  <cp:revision>13</cp:revision>
  <dcterms:created xsi:type="dcterms:W3CDTF">2010-06-14T09:00:31Z</dcterms:created>
  <dcterms:modified xsi:type="dcterms:W3CDTF">2010-06-14T09:00:58Z</dcterms:modified>
</cp:coreProperties>
</file>