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7" r:id="rId4"/>
    <p:sldId id="273" r:id="rId5"/>
    <p:sldId id="260" r:id="rId6"/>
    <p:sldId id="259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A7DCC-6A4C-4CBC-ACB6-F73C56F3575C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47EE2-44F8-4F97-8A9E-A47392839D9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E8B0E9B-6C4C-451A-9D40-2418AF5F178B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5186C05-C8A6-44FE-B1C8-3B77A840335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8062912" cy="1470025"/>
          </a:xfrm>
        </p:spPr>
        <p:txBody>
          <a:bodyPr>
            <a:normAutofit/>
          </a:bodyPr>
          <a:lstStyle/>
          <a:p>
            <a:r>
              <a:rPr lang="fr-FR" sz="7200" dirty="0" smtClean="0"/>
              <a:t>Les 5 sens</a:t>
            </a:r>
            <a:endParaRPr lang="fr-FR" sz="7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2924944"/>
            <a:ext cx="8062912" cy="1752600"/>
          </a:xfrm>
        </p:spPr>
        <p:txBody>
          <a:bodyPr>
            <a:normAutofit/>
          </a:bodyPr>
          <a:lstStyle/>
          <a:p>
            <a:r>
              <a:rPr lang="fr-FR" sz="6600" dirty="0" smtClean="0"/>
              <a:t>La vue 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0663" cy="53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0063" y="4365104"/>
            <a:ext cx="519393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80789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0" y="4435634"/>
            <a:ext cx="5400600" cy="24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43608" y="2636912"/>
            <a:ext cx="28083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608" y="3645024"/>
            <a:ext cx="28083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23592" cy="532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969181"/>
            <a:ext cx="6444208" cy="188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322" cy="538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5464" y="4797153"/>
            <a:ext cx="525853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722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005" y="4797152"/>
            <a:ext cx="5322995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229600" cy="398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81128"/>
            <a:ext cx="6480720" cy="152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476672"/>
          </a:xfrm>
        </p:spPr>
        <p:txBody>
          <a:bodyPr>
            <a:noAutofit/>
          </a:bodyPr>
          <a:lstStyle/>
          <a:p>
            <a:r>
              <a:rPr lang="fr-FR" sz="2000" dirty="0" smtClean="0"/>
              <a:t>Ce que je dois retenir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425470"/>
            <a:ext cx="842493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Nous possédons 5 sens et pour chaque sens un organe lui est associé</a:t>
            </a:r>
          </a:p>
          <a:p>
            <a:pPr>
              <a:buFontTx/>
              <a:buChar char="-"/>
            </a:pPr>
            <a:r>
              <a:rPr lang="fr-FR" sz="1600" u="sng" dirty="0" smtClean="0"/>
              <a:t>Le toucher </a:t>
            </a:r>
            <a:r>
              <a:rPr lang="fr-FR" sz="1600" dirty="0" smtClean="0"/>
              <a:t>: la peau</a:t>
            </a:r>
          </a:p>
          <a:p>
            <a:pPr>
              <a:buFontTx/>
              <a:buChar char="-"/>
            </a:pPr>
            <a:r>
              <a:rPr lang="fr-FR" sz="1600" u="sng" dirty="0" smtClean="0"/>
              <a:t>Le goût </a:t>
            </a:r>
            <a:r>
              <a:rPr lang="fr-FR" sz="1600" dirty="0" smtClean="0"/>
              <a:t>: la langue</a:t>
            </a:r>
          </a:p>
          <a:p>
            <a:pPr>
              <a:buFontTx/>
              <a:buChar char="-"/>
            </a:pPr>
            <a:r>
              <a:rPr lang="fr-FR" sz="1600" u="sng" dirty="0" smtClean="0"/>
              <a:t>L’odorat</a:t>
            </a:r>
            <a:r>
              <a:rPr lang="fr-FR" sz="1600" dirty="0" smtClean="0"/>
              <a:t> : le nez</a:t>
            </a:r>
          </a:p>
          <a:p>
            <a:pPr>
              <a:buFontTx/>
              <a:buChar char="-"/>
            </a:pPr>
            <a:r>
              <a:rPr lang="fr-FR" sz="1600" u="sng" dirty="0" smtClean="0"/>
              <a:t>La vue </a:t>
            </a:r>
            <a:r>
              <a:rPr lang="fr-FR" sz="1600" dirty="0" smtClean="0"/>
              <a:t>: les yeux</a:t>
            </a:r>
          </a:p>
          <a:p>
            <a:pPr>
              <a:buFontTx/>
              <a:buChar char="-"/>
            </a:pPr>
            <a:r>
              <a:rPr lang="fr-FR" sz="1600" u="sng" dirty="0" smtClean="0"/>
              <a:t>L’ouïe</a:t>
            </a:r>
            <a:r>
              <a:rPr lang="fr-FR" sz="1600" dirty="0" smtClean="0"/>
              <a:t> : les oreilles</a:t>
            </a:r>
          </a:p>
          <a:p>
            <a:pPr>
              <a:buFontTx/>
              <a:buChar char="-"/>
            </a:pPr>
            <a:endParaRPr lang="fr-FR" sz="1600" dirty="0" smtClean="0"/>
          </a:p>
          <a:p>
            <a:r>
              <a:rPr lang="fr-FR" sz="1600" dirty="0" smtClean="0"/>
              <a:t>Quand nous touchons, nous goûtons, nous sentons, nous voyons et nous entendons, le message est envoyé par les nerfs au cerveau.</a:t>
            </a:r>
          </a:p>
          <a:p>
            <a:endParaRPr lang="fr-FR" sz="1600" dirty="0" smtClean="0"/>
          </a:p>
          <a:p>
            <a:pPr>
              <a:buFontTx/>
              <a:buChar char="-"/>
            </a:pPr>
            <a:r>
              <a:rPr lang="fr-FR" sz="1600" dirty="0" smtClean="0"/>
              <a:t>Le toucher : </a:t>
            </a:r>
            <a:r>
              <a:rPr lang="fr-FR" sz="1600" u="sng" dirty="0" smtClean="0"/>
              <a:t>les nerfs sensitifs</a:t>
            </a:r>
          </a:p>
          <a:p>
            <a:pPr>
              <a:buFontTx/>
              <a:buChar char="-"/>
            </a:pPr>
            <a:r>
              <a:rPr lang="fr-FR" sz="1600" dirty="0" smtClean="0"/>
              <a:t>Le goût : </a:t>
            </a:r>
            <a:r>
              <a:rPr lang="fr-FR" sz="1600" u="sng" dirty="0" smtClean="0"/>
              <a:t>les nerfs gustatifs</a:t>
            </a:r>
          </a:p>
          <a:p>
            <a:pPr>
              <a:buFontTx/>
              <a:buChar char="-"/>
            </a:pPr>
            <a:r>
              <a:rPr lang="fr-FR" sz="1600" dirty="0" smtClean="0"/>
              <a:t>L’odorat : </a:t>
            </a:r>
            <a:r>
              <a:rPr lang="fr-FR" sz="1600" u="sng" dirty="0" smtClean="0"/>
              <a:t>les nerfs olfactifs</a:t>
            </a:r>
          </a:p>
          <a:p>
            <a:pPr>
              <a:buFontTx/>
              <a:buChar char="-"/>
            </a:pPr>
            <a:r>
              <a:rPr lang="fr-FR" sz="1600" dirty="0" smtClean="0"/>
              <a:t>La vue : </a:t>
            </a:r>
            <a:r>
              <a:rPr lang="fr-FR" sz="1600" u="sng" dirty="0" smtClean="0"/>
              <a:t>le nerf optique</a:t>
            </a:r>
          </a:p>
          <a:p>
            <a:pPr>
              <a:buFontTx/>
              <a:buChar char="-"/>
            </a:pPr>
            <a:r>
              <a:rPr lang="fr-FR" sz="1600" dirty="0" smtClean="0"/>
              <a:t>L’ouïe : </a:t>
            </a:r>
            <a:r>
              <a:rPr lang="fr-FR" sz="1600" u="sng" dirty="0" smtClean="0"/>
              <a:t>les nerfs auditifs</a:t>
            </a:r>
          </a:p>
          <a:p>
            <a:pPr>
              <a:buFontTx/>
              <a:buChar char="-"/>
            </a:pPr>
            <a:endParaRPr lang="fr-FR" sz="1600" u="sng" dirty="0" smtClean="0"/>
          </a:p>
          <a:p>
            <a:r>
              <a:rPr lang="fr-FR" sz="1600" dirty="0" smtClean="0"/>
              <a:t>Tous les </a:t>
            </a:r>
            <a:r>
              <a:rPr lang="fr-FR" sz="1600" u="sng" dirty="0" smtClean="0"/>
              <a:t>nerfs</a:t>
            </a:r>
            <a:r>
              <a:rPr lang="fr-FR" sz="1600" dirty="0" smtClean="0"/>
              <a:t> font partis du système nerveux. Le système nerveux est composé aussi du </a:t>
            </a:r>
            <a:r>
              <a:rPr lang="fr-FR" sz="1600" u="sng" dirty="0" smtClean="0"/>
              <a:t>cerveau</a:t>
            </a:r>
            <a:r>
              <a:rPr lang="fr-FR" sz="1600" dirty="0" smtClean="0"/>
              <a:t> et de la </a:t>
            </a:r>
            <a:r>
              <a:rPr lang="fr-FR" sz="1600" u="sng" dirty="0" smtClean="0"/>
              <a:t>moelle épinière</a:t>
            </a:r>
            <a:r>
              <a:rPr lang="fr-FR" sz="1600" dirty="0" smtClean="0"/>
              <a:t>.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Il y a deux types de nerfs :</a:t>
            </a:r>
          </a:p>
          <a:p>
            <a:pPr>
              <a:buFontTx/>
              <a:buChar char="-"/>
            </a:pPr>
            <a:r>
              <a:rPr lang="fr-FR" sz="1600" u="sng" dirty="0" smtClean="0"/>
              <a:t>Les nerfs sensitifs </a:t>
            </a:r>
            <a:r>
              <a:rPr lang="fr-FR" sz="1600" dirty="0" smtClean="0"/>
              <a:t>: qui transmettent le message au cerveau</a:t>
            </a:r>
          </a:p>
          <a:p>
            <a:pPr>
              <a:buFontTx/>
              <a:buChar char="-"/>
            </a:pPr>
            <a:r>
              <a:rPr lang="fr-FR" sz="1600" u="sng" dirty="0" smtClean="0"/>
              <a:t>Les nerfs moteurs </a:t>
            </a:r>
            <a:r>
              <a:rPr lang="fr-FR" sz="1600" dirty="0" smtClean="0"/>
              <a:t>: qui transmettent le message du cerveau aux muscles.</a:t>
            </a:r>
          </a:p>
          <a:p>
            <a:endParaRPr lang="fr-FR" sz="1600" dirty="0" smtClean="0"/>
          </a:p>
          <a:p>
            <a:r>
              <a:rPr lang="fr-FR" sz="1400" dirty="0" smtClean="0"/>
              <a:t>Je dois savoir que la langue est divisée en 4 zones, et savoir où se situent les 4 saveurs.</a:t>
            </a:r>
          </a:p>
          <a:p>
            <a:r>
              <a:rPr lang="fr-FR" sz="1400" dirty="0" smtClean="0"/>
              <a:t>Je dois connaître le schéma de l’œil.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3888432" cy="469774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Jeu des devinettes</a:t>
            </a:r>
            <a:endParaRPr lang="fr-FR" sz="2400" u="sng" dirty="0"/>
          </a:p>
        </p:txBody>
      </p:sp>
      <p:sp>
        <p:nvSpPr>
          <p:cNvPr id="4" name="Rectangle 3"/>
          <p:cNvSpPr/>
          <p:nvPr/>
        </p:nvSpPr>
        <p:spPr>
          <a:xfrm>
            <a:off x="179512" y="54868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Replace les mots suivants en fonction de leur définition : </a:t>
            </a:r>
            <a:r>
              <a:rPr lang="fr-FR" sz="1400" b="1" dirty="0" smtClean="0"/>
              <a:t>le nerf optique </a:t>
            </a:r>
            <a:r>
              <a:rPr lang="fr-FR" sz="1400" dirty="0" smtClean="0"/>
              <a:t>– </a:t>
            </a:r>
            <a:r>
              <a:rPr lang="fr-FR" sz="1400" b="1" dirty="0" smtClean="0"/>
              <a:t>le cristallin </a:t>
            </a:r>
            <a:r>
              <a:rPr lang="fr-FR" sz="1400" dirty="0" smtClean="0"/>
              <a:t>– </a:t>
            </a:r>
            <a:r>
              <a:rPr lang="fr-FR" sz="1400" b="1" dirty="0" smtClean="0"/>
              <a:t>la cornée </a:t>
            </a:r>
            <a:r>
              <a:rPr lang="fr-FR" sz="1400" dirty="0" smtClean="0"/>
              <a:t>– </a:t>
            </a:r>
            <a:r>
              <a:rPr lang="fr-FR" sz="1400" b="1" dirty="0" smtClean="0"/>
              <a:t>la pupille </a:t>
            </a:r>
            <a:r>
              <a:rPr lang="fr-FR" sz="1400" dirty="0" smtClean="0"/>
              <a:t>– </a:t>
            </a:r>
            <a:r>
              <a:rPr lang="fr-FR" sz="1400" b="1" dirty="0" smtClean="0"/>
              <a:t>l’iris</a:t>
            </a:r>
            <a:r>
              <a:rPr lang="fr-FR" sz="1400" dirty="0" smtClean="0"/>
              <a:t> – </a:t>
            </a:r>
            <a:r>
              <a:rPr lang="fr-FR" sz="1400" b="1" dirty="0" smtClean="0"/>
              <a:t>la rétine</a:t>
            </a:r>
            <a:endParaRPr lang="fr-FR" sz="1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196752"/>
            <a:ext cx="6912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. Je transmets le message de l’œil au cerveau. Je suis ….</a:t>
            </a:r>
          </a:p>
          <a:p>
            <a:endParaRPr lang="fr-FR" sz="1400" dirty="0" smtClean="0"/>
          </a:p>
          <a:p>
            <a:r>
              <a:rPr lang="fr-FR" sz="1400" dirty="0" smtClean="0"/>
              <a:t>. En changeant de forme, je permet d’obtenir la netteté. Comme un appareil photo, lorsqu’on fait la mise au point. Je suis ……</a:t>
            </a:r>
          </a:p>
          <a:p>
            <a:r>
              <a:rPr lang="fr-FR" sz="1400" dirty="0" smtClean="0"/>
              <a:t>e suis ……</a:t>
            </a:r>
          </a:p>
          <a:p>
            <a:endParaRPr lang="fr-FR" sz="1400" dirty="0" smtClean="0"/>
          </a:p>
          <a:p>
            <a:r>
              <a:rPr lang="fr-FR" sz="1400" dirty="0" smtClean="0"/>
              <a:t>. Je suis transparent et je recouvre l’œil …. Je suis …..</a:t>
            </a:r>
          </a:p>
          <a:p>
            <a:endParaRPr lang="fr-FR" sz="1400" dirty="0" smtClean="0"/>
          </a:p>
          <a:p>
            <a:r>
              <a:rPr lang="fr-FR" sz="1400" dirty="0" smtClean="0"/>
              <a:t>. Je contrôle la quantité de lumière en s’ouvrant plus ou moins. Je suis noir ….. Je suis ….</a:t>
            </a:r>
          </a:p>
          <a:p>
            <a:endParaRPr lang="fr-FR" sz="1400" dirty="0" smtClean="0"/>
          </a:p>
          <a:p>
            <a:r>
              <a:rPr lang="fr-FR" sz="1400" dirty="0" smtClean="0"/>
              <a:t>. Moi aussi je contrôle la lumière en m’ouvrant et en me fermant. Je suis …..</a:t>
            </a:r>
          </a:p>
          <a:p>
            <a:endParaRPr lang="fr-FR" sz="1400" dirty="0" smtClean="0"/>
          </a:p>
          <a:p>
            <a:r>
              <a:rPr lang="fr-FR" sz="1400" dirty="0" smtClean="0"/>
              <a:t>. Je ressemble à un film sensible sur lequel l’image que je vois vient se former. Je suis située au fond de l’œil. Je suis ….</a:t>
            </a:r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7020272" y="119675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Le nerf optique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020272" y="177281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Le cristallin</a:t>
            </a:r>
            <a:endParaRPr lang="fr-FR" sz="1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020272" y="249289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La cornée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020272" y="292494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La pupille</a:t>
            </a:r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020272" y="350100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L’iris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020272" y="400506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La rétine</a:t>
            </a:r>
            <a:endParaRPr lang="fr-FR" sz="14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49758"/>
            <a:ext cx="3240360" cy="2308242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834880" cy="685798"/>
          </a:xfrm>
        </p:spPr>
        <p:txBody>
          <a:bodyPr>
            <a:normAutofit/>
          </a:bodyPr>
          <a:lstStyle/>
          <a:p>
            <a:r>
              <a:rPr lang="fr-FR" sz="3200" u="sng" dirty="0" smtClean="0"/>
              <a:t>Le schéma de l’œil</a:t>
            </a:r>
            <a:endParaRPr lang="fr-FR" sz="3200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4752528" cy="3385421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611560" y="609329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Les mots à replacer</a:t>
            </a:r>
            <a:r>
              <a:rPr lang="fr-FR" dirty="0" smtClean="0"/>
              <a:t> : le nerf optique – le cristallin – la cornée – la pupille – l’iris – la rétine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51720" y="22048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 cornée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36096" y="17008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cristallin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23728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L’iris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71600" y="30689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 pupille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16216" y="24208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 rétine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72200" y="400506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nerf optique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Regarde ce qui se passe lorsque l’on voit quelque chose …. Explique le sur ton cahier de sciences.</a:t>
            </a: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696744" cy="522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623168"/>
          </a:xfrm>
        </p:spPr>
        <p:txBody>
          <a:bodyPr>
            <a:noAutofit/>
          </a:bodyPr>
          <a:lstStyle/>
          <a:p>
            <a:r>
              <a:rPr lang="fr-FR" sz="9600" dirty="0" smtClean="0"/>
              <a:t>Les expériences</a:t>
            </a:r>
            <a:endParaRPr lang="fr-FR" sz="9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854"/>
          </a:xfrm>
        </p:spPr>
        <p:txBody>
          <a:bodyPr>
            <a:normAutofit/>
          </a:bodyPr>
          <a:lstStyle/>
          <a:p>
            <a:r>
              <a:rPr lang="fr-FR" sz="3600" u="sng" dirty="0" smtClean="0"/>
              <a:t>Expérience n°1 – Vision binoculaire</a:t>
            </a:r>
            <a:endParaRPr lang="fr-FR" sz="3600" u="sng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1484784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Placer un rouleau sur un œil et la main opposée à côté du rouleau à son extrémité.</a:t>
            </a:r>
          </a:p>
          <a:p>
            <a:endParaRPr lang="fr-FR" sz="3200" dirty="0"/>
          </a:p>
          <a:p>
            <a:r>
              <a:rPr lang="fr-FR" sz="3200" dirty="0" smtClean="0"/>
              <a:t>Que voyez-vous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4509120"/>
            <a:ext cx="8604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Résultat</a:t>
            </a:r>
            <a:r>
              <a:rPr lang="fr-FR" sz="2400" dirty="0" smtClean="0"/>
              <a:t> : On voit un trou dans la main.</a:t>
            </a:r>
          </a:p>
          <a:p>
            <a:endParaRPr lang="fr-FR" sz="2400" dirty="0"/>
          </a:p>
          <a:p>
            <a:r>
              <a:rPr lang="fr-FR" sz="2400" u="sng" dirty="0" smtClean="0"/>
              <a:t>Conclusion</a:t>
            </a:r>
            <a:r>
              <a:rPr lang="fr-FR" sz="2400" dirty="0" smtClean="0"/>
              <a:t> : Les deux images reçues par le cerveau se superposent.</a:t>
            </a:r>
            <a:endParaRPr lang="fr-FR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854"/>
          </a:xfrm>
        </p:spPr>
        <p:txBody>
          <a:bodyPr>
            <a:normAutofit/>
          </a:bodyPr>
          <a:lstStyle/>
          <a:p>
            <a:r>
              <a:rPr lang="fr-FR" sz="3600" u="sng" dirty="0" smtClean="0"/>
              <a:t>Expérience n°2 – Dominance de l’</a:t>
            </a:r>
            <a:r>
              <a:rPr lang="fr-FR" sz="3600" u="sng" dirty="0" err="1" smtClean="0"/>
              <a:t>oeil</a:t>
            </a:r>
            <a:r>
              <a:rPr lang="fr-FR" sz="3600" u="sng" dirty="0" smtClean="0"/>
              <a:t> </a:t>
            </a:r>
            <a:endParaRPr lang="fr-FR" sz="3600" u="sng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105273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Fermer l’œil droit et cacher un objet éloigné avec le crayon bras tendue, puis sans bouger le crayon, fixer l’objet cette fois-ci avec l’autre œil, puis avec les deux.</a:t>
            </a:r>
          </a:p>
          <a:p>
            <a:endParaRPr lang="fr-FR" sz="2800" dirty="0"/>
          </a:p>
          <a:p>
            <a:r>
              <a:rPr lang="fr-FR" sz="2800" dirty="0" smtClean="0"/>
              <a:t>Que se passe-t-il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3933056"/>
            <a:ext cx="8604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Résultat</a:t>
            </a:r>
            <a:r>
              <a:rPr lang="fr-FR" sz="2400" dirty="0" smtClean="0"/>
              <a:t> : L’objet semble situé à un endroit différent  et à côté du crayon et pour un œil il est pratiquement sur le même alignement lorsqu’on regarde avec les deux yeux.</a:t>
            </a:r>
          </a:p>
          <a:p>
            <a:endParaRPr lang="fr-FR" sz="2400" dirty="0"/>
          </a:p>
          <a:p>
            <a:r>
              <a:rPr lang="fr-FR" sz="2400" u="sng" dirty="0" smtClean="0"/>
              <a:t>Conclusion</a:t>
            </a:r>
            <a:r>
              <a:rPr lang="fr-FR" sz="2400" dirty="0" smtClean="0"/>
              <a:t> : On possède un œil dominant par rapport à l’autre, comme pour la main et le pied.</a:t>
            </a:r>
            <a:endParaRPr lang="fr-FR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854"/>
          </a:xfrm>
        </p:spPr>
        <p:txBody>
          <a:bodyPr>
            <a:normAutofit/>
          </a:bodyPr>
          <a:lstStyle/>
          <a:p>
            <a:r>
              <a:rPr lang="fr-FR" sz="3600" u="sng" dirty="0" smtClean="0"/>
              <a:t>Expérience n°3 – Rôle de l’iris</a:t>
            </a:r>
            <a:endParaRPr lang="fr-FR" sz="3600" u="sng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1412776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Observer les yeux d’un camarade. Se tenir éloigné de son camarade avec un lampe de poche. Rapprocher la source lumineuse des yeux et voir ce qui se passe.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3933056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Résultat</a:t>
            </a:r>
            <a:r>
              <a:rPr lang="fr-FR" sz="2400" dirty="0" smtClean="0"/>
              <a:t> : </a:t>
            </a:r>
            <a:r>
              <a:rPr lang="fr-FR" sz="2400" smtClean="0"/>
              <a:t>Les pupilles </a:t>
            </a:r>
            <a:r>
              <a:rPr lang="fr-FR" sz="2400" dirty="0" smtClean="0"/>
              <a:t>deviennent de plus en plus petites. L’iris se ferme.</a:t>
            </a:r>
          </a:p>
          <a:p>
            <a:endParaRPr lang="fr-FR" sz="2400" dirty="0"/>
          </a:p>
          <a:p>
            <a:r>
              <a:rPr lang="fr-FR" sz="2400" u="sng" dirty="0" smtClean="0"/>
              <a:t>Conclusion</a:t>
            </a:r>
            <a:r>
              <a:rPr lang="fr-FR" sz="2400" dirty="0" smtClean="0"/>
              <a:t> : L’iris s’ouvre et se ferme selon l’intensité de la lumière.</a:t>
            </a:r>
            <a:endParaRPr lang="fr-FR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854"/>
          </a:xfrm>
        </p:spPr>
        <p:txBody>
          <a:bodyPr>
            <a:normAutofit/>
          </a:bodyPr>
          <a:lstStyle/>
          <a:p>
            <a:r>
              <a:rPr lang="fr-FR" sz="3600" u="sng" dirty="0" smtClean="0"/>
              <a:t>Expérience n°4 – Illusion d’optique</a:t>
            </a:r>
            <a:endParaRPr lang="fr-FR" sz="3600" u="sng" dirty="0"/>
          </a:p>
        </p:txBody>
      </p:sp>
      <p:sp>
        <p:nvSpPr>
          <p:cNvPr id="7" name="ZoneTexte 6"/>
          <p:cNvSpPr txBox="1"/>
          <p:nvPr/>
        </p:nvSpPr>
        <p:spPr>
          <a:xfrm>
            <a:off x="827584" y="1700808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Tu vas voir une série d’image.</a:t>
            </a:r>
          </a:p>
          <a:p>
            <a:endParaRPr lang="fr-FR" sz="3600" dirty="0"/>
          </a:p>
          <a:p>
            <a:r>
              <a:rPr lang="fr-FR" sz="3600" dirty="0" smtClean="0"/>
              <a:t>Réponds sur ton cahier de sciences aux questions posées.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128</TotalTime>
  <Words>634</Words>
  <Application>Microsoft Office PowerPoint</Application>
  <PresentationFormat>Affichage à l'écran (4:3)</PresentationFormat>
  <Paragraphs>83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Verve</vt:lpstr>
      <vt:lpstr>Les 5 sens</vt:lpstr>
      <vt:lpstr>Jeu des devinettes</vt:lpstr>
      <vt:lpstr>Le schéma de l’œil</vt:lpstr>
      <vt:lpstr>Diapositive 4</vt:lpstr>
      <vt:lpstr>Les expériences</vt:lpstr>
      <vt:lpstr>Expérience n°1 – Vision binoculaire</vt:lpstr>
      <vt:lpstr>Expérience n°2 – Dominance de l’oeil </vt:lpstr>
      <vt:lpstr>Expérience n°3 – Rôle de l’iris</vt:lpstr>
      <vt:lpstr>Expérience n°4 – Illusion d’optique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Ce que je dois retenir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5 sens</dc:title>
  <dc:creator>Sandra</dc:creator>
  <cp:lastModifiedBy>Alexsandra</cp:lastModifiedBy>
  <cp:revision>25</cp:revision>
  <dcterms:created xsi:type="dcterms:W3CDTF">2012-06-20T08:41:46Z</dcterms:created>
  <dcterms:modified xsi:type="dcterms:W3CDTF">2012-06-20T19:14:57Z</dcterms:modified>
</cp:coreProperties>
</file>