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57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E598A8-A93B-4B86-9F31-E5A2DC1FFB58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D11ADA-FFA1-4E60-A33A-92E3A2C487E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D’Anthony </a:t>
            </a:r>
            <a:r>
              <a:rPr lang="fr-FR" dirty="0" err="1" smtClean="0"/>
              <a:t>Browne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histoire à 4 voix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atrième voix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795"/>
            <a:ext cx="9144000" cy="586241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475656" y="5013176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47864" y="573325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atrième voix -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983"/>
            <a:ext cx="9144000" cy="58560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atrième voix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9001"/>
            <a:ext cx="9144000" cy="5859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atrième voix -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764" y="35052"/>
            <a:ext cx="5300472" cy="6787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332655"/>
          <a:ext cx="8784976" cy="619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336704"/>
              </a:tblGrid>
              <a:tr h="123853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Relève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les mots qui appartiennent à un registre familier.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Trouve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trois adjectifs pour qualifier la petite fille.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Comment Réglisse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trouve-elle la chienne ?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Comment Réglisse trouvait-elle Charles au début, puis à la fin ?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Qui sont les personnages de la voix n°2 ?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0" y="404664"/>
          <a:ext cx="8424936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89971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Voix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 des personnages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Indices dans le texte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Indices dans l’image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Liens de parenté dont on est certain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Liens de parenté</a:t>
                      </a:r>
                      <a:r>
                        <a:rPr lang="fr-FR" sz="1400" baseline="0" dirty="0" smtClean="0"/>
                        <a:t> qu’on peut imaginer</a:t>
                      </a:r>
                      <a:endParaRPr lang="fr-FR" sz="1400" dirty="0"/>
                    </a:p>
                  </a:txBody>
                  <a:tcPr/>
                </a:tc>
              </a:tr>
              <a:tr h="5076951">
                <a:tc>
                  <a:txBody>
                    <a:bodyPr/>
                    <a:lstStyle/>
                    <a:p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n°4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235424"/>
          </a:xfrm>
        </p:spPr>
        <p:txBody>
          <a:bodyPr>
            <a:noAutofit/>
          </a:bodyPr>
          <a:lstStyle/>
          <a:p>
            <a:r>
              <a:rPr lang="fr-FR" sz="8800" dirty="0" smtClean="0"/>
              <a:t>Etude de la voix n°2</a:t>
            </a:r>
            <a:endParaRPr lang="fr-FR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uxième voix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4226"/>
            <a:ext cx="9144000" cy="5849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uxième voix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5938"/>
            <a:ext cx="9144000" cy="5886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uxième voix -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820"/>
            <a:ext cx="9144000" cy="5874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908720"/>
          <a:ext cx="8352930" cy="506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165618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 quoi voit-on que le Papa n’est pas riche ?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0419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Dans quel état d’esprit était-il</a:t>
                      </a:r>
                      <a:r>
                        <a:rPr lang="fr-FR" b="1" baseline="0" dirty="0" smtClean="0"/>
                        <a:t> avant la promenade ?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0419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Dans</a:t>
                      </a:r>
                      <a:r>
                        <a:rPr lang="fr-FR" b="1" baseline="0" dirty="0" smtClean="0"/>
                        <a:t> quel état d’esprit était-il après la promenade ?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11560" y="33265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/>
              <a:t>Etude de la voix n°2</a:t>
            </a:r>
            <a:endParaRPr lang="fr-FR" sz="20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404664"/>
          <a:ext cx="8424936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89971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Voix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 des personnages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Indices dans le texte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Indices dans l’image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Liens de parenté dont on est certain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Liens de parenté</a:t>
                      </a:r>
                      <a:r>
                        <a:rPr lang="fr-FR" sz="1400" baseline="0" dirty="0" smtClean="0"/>
                        <a:t> qu’on peut imaginer</a:t>
                      </a:r>
                      <a:endParaRPr lang="fr-FR" sz="1400" dirty="0"/>
                    </a:p>
                  </a:txBody>
                  <a:tcPr/>
                </a:tc>
              </a:tr>
              <a:tr h="5076951">
                <a:tc>
                  <a:txBody>
                    <a:bodyPr/>
                    <a:lstStyle/>
                    <a:p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n°2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235424"/>
          </a:xfrm>
        </p:spPr>
        <p:txBody>
          <a:bodyPr>
            <a:noAutofit/>
          </a:bodyPr>
          <a:lstStyle/>
          <a:p>
            <a:r>
              <a:rPr lang="fr-FR" sz="8800" dirty="0" smtClean="0"/>
              <a:t>Etude de la voix n°4</a:t>
            </a:r>
            <a:endParaRPr lang="fr-FR" sz="8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atrième voix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5639"/>
            <a:ext cx="9144000" cy="5846721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7740352" y="551723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436096" y="602128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948264" y="6021288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148</Words>
  <Application>Microsoft Office PowerPoint</Application>
  <PresentationFormat>Affichage à l'écran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Papier</vt:lpstr>
      <vt:lpstr>Une histoire à 4 voix</vt:lpstr>
      <vt:lpstr>Etude de la voix n°2</vt:lpstr>
      <vt:lpstr>Diapositive 3</vt:lpstr>
      <vt:lpstr>Diapositive 4</vt:lpstr>
      <vt:lpstr>Diapositive 5</vt:lpstr>
      <vt:lpstr>Diapositive 6</vt:lpstr>
      <vt:lpstr>Diapositive 7</vt:lpstr>
      <vt:lpstr>Etude de la voix n°4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histoire à 4 voix</dc:title>
  <dc:creator>Sandra</dc:creator>
  <cp:lastModifiedBy>Sandra</cp:lastModifiedBy>
  <cp:revision>3</cp:revision>
  <dcterms:created xsi:type="dcterms:W3CDTF">2012-09-21T14:45:52Z</dcterms:created>
  <dcterms:modified xsi:type="dcterms:W3CDTF">2012-09-21T15:03:26Z</dcterms:modified>
</cp:coreProperties>
</file>