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5B61B-5D67-4609-8A95-A1CB4B31B665}" type="datetimeFigureOut">
              <a:rPr lang="fr-FR" smtClean="0"/>
              <a:pPr/>
              <a:t>26/11/2012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7A684-D22B-4BDF-B7AC-A5C8A50565C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68F42FD-A55E-4FA3-8C30-ED16FF243617}" type="datetimeFigureOut">
              <a:rPr lang="fr-FR" smtClean="0"/>
              <a:pPr/>
              <a:t>26/11/2012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85D84FF-BBB6-413B-811C-5F56A065D5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8F42FD-A55E-4FA3-8C30-ED16FF243617}" type="datetimeFigureOut">
              <a:rPr lang="fr-FR" smtClean="0"/>
              <a:pPr/>
              <a:t>26/11/2012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84FF-BBB6-413B-811C-5F56A065D5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8F42FD-A55E-4FA3-8C30-ED16FF243617}" type="datetimeFigureOut">
              <a:rPr lang="fr-FR" smtClean="0"/>
              <a:pPr/>
              <a:t>26/11/2012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84FF-BBB6-413B-811C-5F56A065D5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8F42FD-A55E-4FA3-8C30-ED16FF243617}" type="datetimeFigureOut">
              <a:rPr lang="fr-FR" smtClean="0"/>
              <a:pPr/>
              <a:t>26/11/2012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84FF-BBB6-413B-811C-5F56A065D5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68F42FD-A55E-4FA3-8C30-ED16FF243617}" type="datetimeFigureOut">
              <a:rPr lang="fr-FR" smtClean="0"/>
              <a:pPr/>
              <a:t>26/11/2012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85D84FF-BBB6-413B-811C-5F56A065D5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8F42FD-A55E-4FA3-8C30-ED16FF243617}" type="datetimeFigureOut">
              <a:rPr lang="fr-FR" smtClean="0"/>
              <a:pPr/>
              <a:t>26/11/2012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85D84FF-BBB6-413B-811C-5F56A065D5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8F42FD-A55E-4FA3-8C30-ED16FF243617}" type="datetimeFigureOut">
              <a:rPr lang="fr-FR" smtClean="0"/>
              <a:pPr/>
              <a:t>26/11/2012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85D84FF-BBB6-413B-811C-5F56A065D5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8F42FD-A55E-4FA3-8C30-ED16FF243617}" type="datetimeFigureOut">
              <a:rPr lang="fr-FR" smtClean="0"/>
              <a:pPr/>
              <a:t>26/11/2012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84FF-BBB6-413B-811C-5F56A065D5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8F42FD-A55E-4FA3-8C30-ED16FF243617}" type="datetimeFigureOut">
              <a:rPr lang="fr-FR" smtClean="0"/>
              <a:pPr/>
              <a:t>26/11/2012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5D84FF-BBB6-413B-811C-5F56A065D5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68F42FD-A55E-4FA3-8C30-ED16FF243617}" type="datetimeFigureOut">
              <a:rPr lang="fr-FR" smtClean="0"/>
              <a:pPr/>
              <a:t>26/11/2012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85D84FF-BBB6-413B-811C-5F56A065D5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68F42FD-A55E-4FA3-8C30-ED16FF243617}" type="datetimeFigureOut">
              <a:rPr lang="fr-FR" smtClean="0"/>
              <a:pPr/>
              <a:t>26/11/2012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85D84FF-BBB6-413B-811C-5F56A065D5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68F42FD-A55E-4FA3-8C30-ED16FF243617}" type="datetimeFigureOut">
              <a:rPr lang="fr-FR" smtClean="0"/>
              <a:pPr/>
              <a:t>26/11/2012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85D84FF-BBB6-413B-811C-5F56A065D57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296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7200" u="sng" dirty="0" smtClean="0"/>
              <a:t>Les  paysages français</a:t>
            </a:r>
            <a:endParaRPr lang="fr-FR" sz="7200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2123728" y="4293096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5400" dirty="0" smtClean="0"/>
              <a:t>Le paysage du littoral</a:t>
            </a:r>
            <a:endParaRPr lang="fr-FR" sz="5400" dirty="0"/>
          </a:p>
        </p:txBody>
      </p:sp>
      <p:pic>
        <p:nvPicPr>
          <p:cNvPr id="4" name="Image 3" descr="les-falaises-d-etretat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01008"/>
            <a:ext cx="3356502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ourges vue du ci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95836" cy="2397224"/>
          </a:xfrm>
          <a:prstGeom prst="rect">
            <a:avLst/>
          </a:prstGeom>
        </p:spPr>
      </p:pic>
      <p:pic>
        <p:nvPicPr>
          <p:cNvPr id="10" name="Image 9" descr="cascade-rouget-2488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3103154" cy="2057276"/>
          </a:xfrm>
          <a:prstGeom prst="rect">
            <a:avLst/>
          </a:prstGeom>
        </p:spPr>
      </p:pic>
      <p:pic>
        <p:nvPicPr>
          <p:cNvPr id="14" name="Image 13" descr="les-falaises-d-etretat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797152"/>
            <a:ext cx="2448272" cy="1838322"/>
          </a:xfrm>
          <a:prstGeom prst="rect">
            <a:avLst/>
          </a:prstGeom>
        </p:spPr>
      </p:pic>
      <p:pic>
        <p:nvPicPr>
          <p:cNvPr id="17" name="Image 16" descr="vue aérienne Poiti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348880"/>
            <a:ext cx="2627784" cy="1944561"/>
          </a:xfrm>
          <a:prstGeom prst="rect">
            <a:avLst/>
          </a:prstGeom>
        </p:spPr>
      </p:pic>
      <p:pic>
        <p:nvPicPr>
          <p:cNvPr id="1026" name="Picture 2" descr="Photo aérienne de Causses et Veyr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83968"/>
            <a:ext cx="3165376" cy="2374032"/>
          </a:xfrm>
          <a:prstGeom prst="rect">
            <a:avLst/>
          </a:prstGeom>
          <a:noFill/>
        </p:spPr>
      </p:pic>
      <p:pic>
        <p:nvPicPr>
          <p:cNvPr id="13" name="Image 12" descr="la-clusaz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1988840"/>
            <a:ext cx="3275856" cy="2456892"/>
          </a:xfrm>
          <a:prstGeom prst="rect">
            <a:avLst/>
          </a:prstGeom>
        </p:spPr>
      </p:pic>
      <p:pic>
        <p:nvPicPr>
          <p:cNvPr id="15362" name="Picture 2" descr="http://www.pakistanpaedia.com/mega/pic-portQasi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4797152"/>
            <a:ext cx="2815906" cy="1875394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3851920" y="260648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Quelles sont les photos qui correspondent au paysage du littoral ?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9512" y="1886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55576" y="25649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148064" y="36450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740352" y="220486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79512" y="47971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868144" y="62373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660232" y="61653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:\paysage littoral_nb.png"/>
          <p:cNvPicPr/>
          <p:nvPr/>
        </p:nvPicPr>
        <p:blipFill>
          <a:blip r:embed="rId2" cstate="print"/>
          <a:srcRect t="27229"/>
          <a:stretch>
            <a:fillRect/>
          </a:stretch>
        </p:blipFill>
        <p:spPr bwMode="auto">
          <a:xfrm>
            <a:off x="46162" y="1484784"/>
            <a:ext cx="9097838" cy="450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611560" y="1886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u="sng" dirty="0" smtClean="0"/>
              <a:t>Les différents « visages » du littoral</a:t>
            </a:r>
            <a:endParaRPr lang="fr-FR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69269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200" b="1" i="1" u="sng" dirty="0" smtClean="0"/>
              <a:t>Complète ce schéma en replaçant dans les cases les mots suivants</a:t>
            </a:r>
            <a:r>
              <a:rPr lang="fr-FR" sz="1200" b="1" i="1" dirty="0" smtClean="0"/>
              <a:t> : </a:t>
            </a:r>
            <a:r>
              <a:rPr lang="fr-FR" sz="1200" i="1" dirty="0" smtClean="0"/>
              <a:t>baie, rochers, ile, presqu’ile, falaise, dunes, cap, plage, marécage</a:t>
            </a:r>
            <a:r>
              <a:rPr lang="fr-FR" sz="1200" b="1" i="1" dirty="0" smtClean="0"/>
              <a:t>.</a:t>
            </a:r>
            <a:endParaRPr lang="fr-FR" sz="1200" b="1" dirty="0" smtClean="0"/>
          </a:p>
          <a:p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4788024" y="39330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baie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23928" y="26369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rochers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83968" y="17008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île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28184" y="22048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presqu’île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63688" y="17008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falaise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48064" y="45091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dune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15816" y="2924944"/>
            <a:ext cx="711696" cy="37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cap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699792" y="4437112"/>
            <a:ext cx="85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plage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76256" y="3284984"/>
            <a:ext cx="143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marécage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1835696" y="1988840"/>
            <a:ext cx="36004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3995936" y="1916832"/>
            <a:ext cx="432048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6084168" y="2564904"/>
            <a:ext cx="36004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4067944" y="2996952"/>
            <a:ext cx="36004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2843808" y="3284984"/>
            <a:ext cx="36004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7668344" y="3645024"/>
            <a:ext cx="504056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2627784" y="4797152"/>
            <a:ext cx="36004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5580112" y="4869160"/>
            <a:ext cx="360040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\\CHARLOTTE-PC\Documents\Ecole\PE - Ressources pédagogiques\Cycle 3\Géographie\les littoraux\les littoraux séance 1\etretat-l-aiguille-la-porte-d-aval.jpg"/>
          <p:cNvPicPr/>
          <p:nvPr/>
        </p:nvPicPr>
        <p:blipFill>
          <a:blip r:embed="rId2" cstate="print"/>
          <a:srcRect l="1707" r="1219" b="3321"/>
          <a:stretch>
            <a:fillRect/>
          </a:stretch>
        </p:blipFill>
        <p:spPr bwMode="auto">
          <a:xfrm>
            <a:off x="0" y="0"/>
            <a:ext cx="374441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\\CHARLOTTE-PC\Documents\Ecole\PE - Ressources pédagogiques\Cycle 3\Géographie\les littoraux\les littoraux séance 1\biodiversite_gestion_et_usages_des_marais_de_camargue.jpg"/>
          <p:cNvPicPr/>
          <p:nvPr/>
        </p:nvPicPr>
        <p:blipFill>
          <a:blip r:embed="rId3" cstate="print"/>
          <a:srcRect b="7257"/>
          <a:stretch>
            <a:fillRect/>
          </a:stretch>
        </p:blipFill>
        <p:spPr bwMode="auto">
          <a:xfrm>
            <a:off x="5364088" y="0"/>
            <a:ext cx="3779913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/>
          <a:srcRect r="3535" b="4377"/>
          <a:stretch>
            <a:fillRect/>
          </a:stretch>
        </p:blipFill>
        <p:spPr bwMode="auto">
          <a:xfrm>
            <a:off x="0" y="3645024"/>
            <a:ext cx="3707904" cy="262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5" cstate="print"/>
          <a:srcRect t="3745"/>
          <a:stretch>
            <a:fillRect/>
          </a:stretch>
        </p:blipFill>
        <p:spPr bwMode="auto">
          <a:xfrm>
            <a:off x="5364088" y="3645024"/>
            <a:ext cx="3779912" cy="252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0" y="2564904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Côtes à falaises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436096" y="2564904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Côtes marécageuses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6309320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Côtes à rochers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436096" y="6309320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B050"/>
                </a:solidFill>
              </a:rPr>
              <a:t>Côtes sableuses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707904" y="2420888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Les 4 types de côtes françaises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692696"/>
            <a:ext cx="83529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u="sng" dirty="0" smtClean="0">
                <a:solidFill>
                  <a:srgbClr val="0070C0"/>
                </a:solidFill>
              </a:rPr>
              <a:t>3) Les paysages du littoral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>
                <a:solidFill>
                  <a:srgbClr val="00B050"/>
                </a:solidFill>
              </a:rPr>
              <a:t>//</a:t>
            </a:r>
          </a:p>
          <a:p>
            <a:r>
              <a:rPr lang="fr-FR" sz="2400" dirty="0" smtClean="0">
                <a:solidFill>
                  <a:srgbClr val="00B050"/>
                </a:solidFill>
              </a:rPr>
              <a:t>~</a:t>
            </a:r>
          </a:p>
          <a:p>
            <a:pPr algn="ctr"/>
            <a:r>
              <a:rPr lang="fr-FR" dirty="0" smtClean="0">
                <a:solidFill>
                  <a:srgbClr val="00B050"/>
                </a:solidFill>
              </a:rPr>
              <a:t>Coller le schéma et les photographies</a:t>
            </a:r>
          </a:p>
          <a:p>
            <a:r>
              <a:rPr lang="fr-FR" sz="2400" dirty="0" smtClean="0">
                <a:solidFill>
                  <a:srgbClr val="00B050"/>
                </a:solidFill>
              </a:rPr>
              <a:t>~</a:t>
            </a:r>
          </a:p>
          <a:p>
            <a:r>
              <a:rPr lang="fr-FR" sz="2400" u="sng" dirty="0" smtClean="0">
                <a:solidFill>
                  <a:srgbClr val="0070C0"/>
                </a:solidFill>
              </a:rPr>
              <a:t>Vocabulaire à retenir :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smtClean="0">
                <a:solidFill>
                  <a:srgbClr val="00B050"/>
                </a:solidFill>
              </a:rPr>
              <a:t>//</a:t>
            </a:r>
          </a:p>
          <a:p>
            <a:r>
              <a:rPr lang="fr-FR" sz="2400" dirty="0" smtClean="0">
                <a:solidFill>
                  <a:srgbClr val="00B050"/>
                </a:solidFill>
              </a:rPr>
              <a:t>~</a:t>
            </a:r>
          </a:p>
          <a:p>
            <a:pPr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u="sng" dirty="0" smtClean="0">
                <a:solidFill>
                  <a:srgbClr val="FF0000"/>
                </a:solidFill>
              </a:rPr>
              <a:t>Une baie </a:t>
            </a:r>
            <a:r>
              <a:rPr lang="fr-FR" sz="2400" dirty="0" smtClean="0">
                <a:solidFill>
                  <a:srgbClr val="0070C0"/>
                </a:solidFill>
              </a:rPr>
              <a:t>: une partie de mer qui rentre dans les terres. //</a:t>
            </a:r>
          </a:p>
          <a:p>
            <a:r>
              <a:rPr lang="fr-FR" sz="2400" dirty="0" smtClean="0">
                <a:solidFill>
                  <a:srgbClr val="00B050"/>
                </a:solidFill>
              </a:rPr>
              <a:t>~</a:t>
            </a:r>
          </a:p>
          <a:p>
            <a:pPr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u="sng" dirty="0" smtClean="0">
                <a:solidFill>
                  <a:srgbClr val="FF0000"/>
                </a:solidFill>
              </a:rPr>
              <a:t>Une presqu’île </a:t>
            </a:r>
            <a:r>
              <a:rPr lang="fr-FR" sz="2400" dirty="0" smtClean="0">
                <a:solidFill>
                  <a:srgbClr val="0070C0"/>
                </a:solidFill>
              </a:rPr>
              <a:t>: une partie de terre qui n’est rattachée au continent que par une mince bande de terre. //</a:t>
            </a:r>
          </a:p>
          <a:p>
            <a:r>
              <a:rPr lang="fr-FR" sz="2400" dirty="0" smtClean="0">
                <a:solidFill>
                  <a:srgbClr val="00B050"/>
                </a:solidFill>
              </a:rPr>
              <a:t>~</a:t>
            </a:r>
            <a:endParaRPr lang="fr-FR" sz="2400" u="sng" dirty="0" smtClean="0"/>
          </a:p>
          <a:p>
            <a:pPr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u="sng" dirty="0" smtClean="0">
                <a:solidFill>
                  <a:srgbClr val="FF0000"/>
                </a:solidFill>
              </a:rPr>
              <a:t>Un cap </a:t>
            </a:r>
            <a:r>
              <a:rPr lang="fr-FR" sz="2400" dirty="0" smtClean="0">
                <a:solidFill>
                  <a:srgbClr val="0070C0"/>
                </a:solidFill>
              </a:rPr>
              <a:t>: une pointe rocheuse qui s’avance dans la mer. //</a:t>
            </a:r>
          </a:p>
          <a:p>
            <a:r>
              <a:rPr lang="fr-FR" sz="2400" dirty="0" smtClean="0">
                <a:solidFill>
                  <a:srgbClr val="00B050"/>
                </a:solidFill>
              </a:rPr>
              <a:t>~</a:t>
            </a:r>
          </a:p>
          <a:p>
            <a:pPr>
              <a:buFontTx/>
              <a:buChar char="-"/>
            </a:pP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u="sng" dirty="0" smtClean="0">
                <a:solidFill>
                  <a:srgbClr val="FF0000"/>
                </a:solidFill>
              </a:rPr>
              <a:t>Un marécage </a:t>
            </a:r>
            <a:r>
              <a:rPr lang="fr-FR" sz="2400" dirty="0" smtClean="0">
                <a:solidFill>
                  <a:srgbClr val="0070C0"/>
                </a:solidFill>
              </a:rPr>
              <a:t>: zone couverte d’eau stagnante et de végétation basse (roseaux, nénuphars).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101730"/>
            <a:ext cx="5616624" cy="695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4644008" y="-9939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MER DU NORD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59832" y="764704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MANCHE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07704" y="328498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70C0"/>
                </a:solidFill>
              </a:rPr>
              <a:t>OCEAN ATLANTIQUE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36096" y="515719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0070C0"/>
                </a:solidFill>
              </a:rPr>
              <a:t>MER  MEDITERRANEE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03848" y="3068960"/>
            <a:ext cx="27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1</a:t>
            </a: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75856" y="3284984"/>
            <a:ext cx="27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2</a:t>
            </a: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555776" y="2348880"/>
            <a:ext cx="27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3</a:t>
            </a: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915816" y="2852936"/>
            <a:ext cx="27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4</a:t>
            </a:r>
            <a:endParaRPr lang="fr-FR" sz="1200" dirty="0">
              <a:solidFill>
                <a:schemeClr val="accent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915816" y="2564904"/>
            <a:ext cx="27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accent1"/>
                </a:solidFill>
              </a:rPr>
              <a:t>5</a:t>
            </a:r>
            <a:endParaRPr lang="fr-FR" sz="1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:\station balnéai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92" y="764704"/>
            <a:ext cx="9070408" cy="494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3528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u="sng" dirty="0" smtClean="0"/>
              <a:t>Une station balnéaire : Hendaye</a:t>
            </a:r>
            <a:endParaRPr lang="fr-FR" sz="2400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580526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solidFill>
                  <a:schemeClr val="accent1"/>
                </a:solidFill>
              </a:rPr>
              <a:t>Définition d’une station balnéaire </a:t>
            </a:r>
            <a:r>
              <a:rPr lang="fr-FR" dirty="0" smtClean="0">
                <a:solidFill>
                  <a:schemeClr val="accent1"/>
                </a:solidFill>
              </a:rPr>
              <a:t>:</a:t>
            </a:r>
          </a:p>
          <a:p>
            <a:endParaRPr lang="fr-FR" dirty="0" smtClean="0">
              <a:solidFill>
                <a:schemeClr val="accent1"/>
              </a:solidFill>
            </a:endParaRPr>
          </a:p>
          <a:p>
            <a:r>
              <a:rPr lang="fr-FR" dirty="0" smtClean="0">
                <a:solidFill>
                  <a:schemeClr val="accent1"/>
                </a:solidFill>
              </a:rPr>
              <a:t> </a:t>
            </a:r>
            <a:endParaRPr lang="fr-F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00827113512_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2120" y="116632"/>
            <a:ext cx="3491880" cy="36724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Étoile à 4 branches 4"/>
          <p:cNvSpPr/>
          <p:nvPr/>
        </p:nvSpPr>
        <p:spPr>
          <a:xfrm>
            <a:off x="6516216" y="3284984"/>
            <a:ext cx="144016" cy="14401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3528" y="1412776"/>
            <a:ext cx="4440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/>
              <a:t>1./ Sur la carte ci-contre, situe Hendaye.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23528" y="3284984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2./ Décris en détail ce que tu vois sur la photographie : paysages naturels, ville, port, </a:t>
            </a:r>
          </a:p>
          <a:p>
            <a:r>
              <a:rPr lang="fr-FR" dirty="0" smtClean="0"/>
              <a:t>équipements touristiques.. </a:t>
            </a:r>
            <a:r>
              <a:rPr lang="fr-FR" sz="1200" dirty="0" smtClean="0"/>
              <a:t>(aide toi de la légende de la carte) 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323528" y="4437112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3./ Quelles activités les touristes peuvent-ils pratiquer dans cette station balnéaire ? </a:t>
            </a:r>
            <a:r>
              <a:rPr lang="fr-FR" sz="1200" dirty="0" smtClean="0"/>
              <a:t>(aide toi de la légende de la carte) 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323528" y="5445224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4./ Quels moyens de transport permettent d’accéder à cette station balnéaire ?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404664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~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~</a:t>
            </a:r>
          </a:p>
          <a:p>
            <a:r>
              <a:rPr lang="fr-FR" u="sng" dirty="0" smtClean="0">
                <a:solidFill>
                  <a:srgbClr val="0070C0"/>
                </a:solidFill>
              </a:rPr>
              <a:t>4) Une station balnéaire 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>
                <a:solidFill>
                  <a:srgbClr val="00B050"/>
                </a:solidFill>
              </a:rPr>
              <a:t>//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~</a:t>
            </a:r>
          </a:p>
          <a:p>
            <a:pPr algn="ctr"/>
            <a:r>
              <a:rPr lang="fr-FR" sz="1400" dirty="0" smtClean="0">
                <a:solidFill>
                  <a:srgbClr val="0070C0"/>
                </a:solidFill>
              </a:rPr>
              <a:t>Coller la fiche de recherche 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~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u="sng" dirty="0" smtClean="0">
                <a:solidFill>
                  <a:srgbClr val="0070C0"/>
                </a:solidFill>
              </a:rPr>
              <a:t>Définition</a:t>
            </a:r>
            <a:r>
              <a:rPr lang="fr-FR" dirty="0" smtClean="0">
                <a:solidFill>
                  <a:srgbClr val="0070C0"/>
                </a:solidFill>
              </a:rPr>
              <a:t> : une station balnéaire est un lieu aménagé au bord de la mer pour accueillir les vacanciers et les touristes. //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~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u="sng" dirty="0" smtClean="0">
                <a:solidFill>
                  <a:srgbClr val="0070C0"/>
                </a:solidFill>
              </a:rPr>
              <a:t>A quoi sert une station balnéaire ?</a:t>
            </a:r>
            <a:r>
              <a:rPr lang="fr-FR" dirty="0" smtClean="0">
                <a:solidFill>
                  <a:srgbClr val="0070C0"/>
                </a:solidFill>
              </a:rPr>
              <a:t> Elle permet d’accueillir des touristes. </a:t>
            </a:r>
            <a:r>
              <a:rPr lang="fr-FR" dirty="0" smtClean="0">
                <a:solidFill>
                  <a:srgbClr val="00B050"/>
                </a:solidFill>
              </a:rPr>
              <a:t>//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~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u="sng" dirty="0" smtClean="0">
                <a:solidFill>
                  <a:srgbClr val="0070C0"/>
                </a:solidFill>
              </a:rPr>
              <a:t>Ses caractéristiques </a:t>
            </a:r>
            <a:r>
              <a:rPr lang="fr-FR" dirty="0" smtClean="0">
                <a:solidFill>
                  <a:srgbClr val="0070C0"/>
                </a:solidFill>
              </a:rPr>
              <a:t>: Le climat est doux (il fait beau et chaud), elle se situe près de la mer, il a presque toujours une ville, les paysages sont beaux, agréables. </a:t>
            </a:r>
            <a:r>
              <a:rPr lang="fr-FR" dirty="0" smtClean="0">
                <a:solidFill>
                  <a:srgbClr val="00B050"/>
                </a:solidFill>
              </a:rPr>
              <a:t>//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~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u="sng" dirty="0" smtClean="0">
                <a:solidFill>
                  <a:srgbClr val="0070C0"/>
                </a:solidFill>
              </a:rPr>
              <a:t>Les aménagements nécessaires </a:t>
            </a:r>
            <a:r>
              <a:rPr lang="fr-FR" dirty="0" smtClean="0">
                <a:solidFill>
                  <a:srgbClr val="0070C0"/>
                </a:solidFill>
              </a:rPr>
              <a:t>: hôtels, campings, moyens de transport (aéroport, autoroute, route, gare, parking), loisirs (tennis, plage, port, centres nautiques, commerces, promenade). </a:t>
            </a:r>
            <a:endParaRPr lang="fr-F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212</TotalTime>
  <Words>359</Words>
  <Application>Microsoft Office PowerPoint</Application>
  <PresentationFormat>Affichage à l'écran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Fonderie</vt:lpstr>
      <vt:lpstr>Les  paysages français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paysages français</dc:title>
  <dc:creator>Sandra</dc:creator>
  <cp:lastModifiedBy>Alexsandra</cp:lastModifiedBy>
  <cp:revision>42</cp:revision>
  <dcterms:created xsi:type="dcterms:W3CDTF">2012-11-08T14:08:29Z</dcterms:created>
  <dcterms:modified xsi:type="dcterms:W3CDTF">2012-11-26T13:46:53Z</dcterms:modified>
</cp:coreProperties>
</file>