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3" r:id="rId10"/>
    <p:sldId id="265" r:id="rId11"/>
    <p:sldId id="266" r:id="rId12"/>
    <p:sldId id="268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89DC1E-131E-4D42-9195-BE2C15A82542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961EF4B-CFBD-45FC-8CCD-E113EDC4B7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&#233;ographie\Limite%20Europe%20-%20UE\hymne%20europ&#233;en%5bfreemp3x.com%5d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sz="5400" dirty="0" smtClean="0"/>
              <a:t>L’Europe géographique</a:t>
            </a:r>
            <a:endParaRPr lang="fr-FR" sz="54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9600" dirty="0" smtClean="0"/>
              <a:t>L’Europe 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112474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/>
              <a:t>L’Union Européenne en construction</a:t>
            </a:r>
            <a:endParaRPr lang="fr-F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76864" cy="569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0"/>
            <a:ext cx="72008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sz="2400" dirty="0">
                <a:solidFill>
                  <a:srgbClr val="0070C0"/>
                </a:solidFill>
              </a:rPr>
              <a:t>2</a:t>
            </a:r>
            <a:r>
              <a:rPr lang="fr-FR" sz="2400" dirty="0" smtClean="0">
                <a:solidFill>
                  <a:srgbClr val="0070C0"/>
                </a:solidFill>
              </a:rPr>
              <a:t>./ </a:t>
            </a:r>
            <a:r>
              <a:rPr lang="fr-FR" sz="2400" u="sng" dirty="0" smtClean="0">
                <a:solidFill>
                  <a:srgbClr val="0070C0"/>
                </a:solidFill>
              </a:rPr>
              <a:t>Qu’est-ce que l’Union Européenne?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//</a:t>
            </a:r>
            <a:endParaRPr lang="fr-FR" u="sng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</a:rPr>
              <a:t>L’Union européenne est </a:t>
            </a:r>
            <a:r>
              <a:rPr lang="fr-FR" sz="2400" u="sng" dirty="0" smtClean="0">
                <a:solidFill>
                  <a:srgbClr val="0070C0"/>
                </a:solidFill>
              </a:rPr>
              <a:t>une organisation économique et politique qui regroupe aujourd’hui 27 états</a:t>
            </a:r>
            <a:r>
              <a:rPr lang="fr-FR" sz="2400" dirty="0" smtClean="0">
                <a:solidFill>
                  <a:srgbClr val="0070C0"/>
                </a:solidFill>
              </a:rPr>
              <a:t>.</a:t>
            </a:r>
            <a:r>
              <a:rPr lang="fr-FR" sz="2400" dirty="0" smtClean="0">
                <a:solidFill>
                  <a:srgbClr val="00B050"/>
                </a:solidFill>
              </a:rPr>
              <a:t> //</a:t>
            </a:r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Elle a été créée  </a:t>
            </a:r>
            <a:r>
              <a:rPr lang="fr-FR" sz="2400" u="sng" dirty="0" smtClean="0">
                <a:solidFill>
                  <a:srgbClr val="0070C0"/>
                </a:solidFill>
              </a:rPr>
              <a:t>pour garantir la paix et la </a:t>
            </a:r>
            <a:r>
              <a:rPr lang="fr-FR" sz="2400" u="sng" dirty="0" smtClean="0">
                <a:solidFill>
                  <a:srgbClr val="0070C0"/>
                </a:solidFill>
              </a:rPr>
              <a:t>prospérité* </a:t>
            </a:r>
            <a:r>
              <a:rPr lang="fr-FR" sz="2400" dirty="0" smtClean="0">
                <a:solidFill>
                  <a:srgbClr val="0070C0"/>
                </a:solidFill>
              </a:rPr>
              <a:t>des états membres </a:t>
            </a:r>
            <a:r>
              <a:rPr lang="fr-FR" sz="2400" u="sng" dirty="0" smtClean="0">
                <a:solidFill>
                  <a:srgbClr val="0070C0"/>
                </a:solidFill>
              </a:rPr>
              <a:t>en 1957 par 6 pays </a:t>
            </a:r>
            <a:r>
              <a:rPr lang="fr-FR" sz="2400" dirty="0" smtClean="0">
                <a:solidFill>
                  <a:srgbClr val="0070C0"/>
                </a:solidFill>
              </a:rPr>
              <a:t>(</a:t>
            </a:r>
            <a:r>
              <a:rPr lang="fr-FR" sz="2400" u="sng" dirty="0" smtClean="0">
                <a:solidFill>
                  <a:srgbClr val="0070C0"/>
                </a:solidFill>
              </a:rPr>
              <a:t>France, Allemagne, Pays-Bas, Luxembourg, Belgique et Italie</a:t>
            </a:r>
            <a:r>
              <a:rPr lang="fr-FR" sz="2400" dirty="0" smtClean="0">
                <a:solidFill>
                  <a:srgbClr val="0070C0"/>
                </a:solidFill>
              </a:rPr>
              <a:t>).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Certains pays demandent à intégrer l’UE, mais il faut remplir beaucoup de conditions.  C’est un long processus. C’est le cas de la Turquie. </a:t>
            </a:r>
            <a:r>
              <a:rPr lang="fr-FR" sz="2400" dirty="0" smtClean="0">
                <a:solidFill>
                  <a:srgbClr val="00B050"/>
                </a:solidFill>
              </a:rPr>
              <a:t>//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pPr algn="ctr"/>
            <a:r>
              <a:rPr lang="fr-FR" sz="2400" dirty="0" smtClean="0">
                <a:solidFill>
                  <a:srgbClr val="00B050"/>
                </a:solidFill>
              </a:rPr>
              <a:t>Coller la carte</a:t>
            </a:r>
          </a:p>
          <a:p>
            <a:endParaRPr lang="fr-FR" sz="2400" dirty="0" smtClean="0">
              <a:solidFill>
                <a:srgbClr val="0070C0"/>
              </a:solidFill>
            </a:endParaRPr>
          </a:p>
          <a:p>
            <a:endParaRPr lang="fr-F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112474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/>
              <a:t>Les symboles de l’Union Européenne</a:t>
            </a:r>
            <a:endParaRPr lang="fr-F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3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975" y="620688"/>
            <a:ext cx="3502025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3275856" y="422108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979712" y="594928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7596336" y="112474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283968" y="45091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771800" y="465313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187624" y="6093296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187624" y="623731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372200" y="1484784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372200" y="1700808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372200" y="1844824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20688"/>
            <a:ext cx="72728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sz="2400" u="sng" dirty="0" smtClean="0">
                <a:solidFill>
                  <a:srgbClr val="0070C0"/>
                </a:solidFill>
              </a:rPr>
              <a:t>Les symboles de l’Union Européenne</a:t>
            </a:r>
            <a:r>
              <a:rPr lang="fr-FR" sz="2400" dirty="0" smtClean="0">
                <a:solidFill>
                  <a:srgbClr val="0070C0"/>
                </a:solidFill>
              </a:rPr>
              <a:t> : </a:t>
            </a:r>
            <a:r>
              <a:rPr lang="fr-FR" sz="2400" dirty="0" smtClean="0">
                <a:solidFill>
                  <a:srgbClr val="00B050"/>
                </a:solidFill>
              </a:rPr>
              <a:t>//</a:t>
            </a: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Le drapeau européen </a:t>
            </a:r>
            <a:r>
              <a:rPr lang="fr-FR" sz="2400" dirty="0" smtClean="0">
                <a:solidFill>
                  <a:srgbClr val="00B050"/>
                </a:solidFill>
              </a:rPr>
              <a:t>//</a:t>
            </a:r>
            <a:endParaRPr lang="fr-FR" sz="24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L’hymne européen </a:t>
            </a:r>
            <a:r>
              <a:rPr lang="fr-FR" sz="2400" dirty="0" smtClean="0">
                <a:solidFill>
                  <a:srgbClr val="00B050"/>
                </a:solidFill>
              </a:rPr>
              <a:t>//</a:t>
            </a:r>
            <a:endParaRPr lang="fr-FR" sz="24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La monnaie (l’Euro) </a:t>
            </a:r>
            <a:r>
              <a:rPr lang="fr-FR" sz="2400" dirty="0" smtClean="0">
                <a:solidFill>
                  <a:srgbClr val="00B050"/>
                </a:solidFill>
              </a:rPr>
              <a:t>//</a:t>
            </a:r>
          </a:p>
          <a:p>
            <a:pPr>
              <a:buFontTx/>
              <a:buChar char="-"/>
            </a:pPr>
            <a:endParaRPr lang="fr-FR" sz="2000" dirty="0">
              <a:solidFill>
                <a:srgbClr val="00B050"/>
              </a:solidFill>
            </a:endParaRPr>
          </a:p>
          <a:p>
            <a:pPr algn="ctr"/>
            <a:r>
              <a:rPr lang="fr-FR" sz="2000" i="1" dirty="0" smtClean="0">
                <a:solidFill>
                  <a:srgbClr val="00B050"/>
                </a:solidFill>
              </a:rPr>
              <a:t>Coller le drapeau européen, coller 1 Euro et écouter l’hymne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23728" y="429309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Ecoutons l’hymne européen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6" name="hymne européen[freemp3x.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1124744"/>
            <a:ext cx="3024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Les limites de l'Europe</a:t>
            </a:r>
            <a:endParaRPr lang="fr-FR" u="sng" dirty="0" smtClean="0"/>
          </a:p>
          <a:p>
            <a:r>
              <a:rPr lang="fr-FR" b="0" dirty="0" smtClean="0"/>
              <a:t/>
            </a:r>
            <a:br>
              <a:rPr lang="fr-FR" b="0" dirty="0" smtClean="0"/>
            </a:br>
            <a:endParaRPr lang="fr-FR" b="0" dirty="0" smtClean="0"/>
          </a:p>
          <a:p>
            <a:r>
              <a:rPr lang="fr-FR" b="0" i="0" dirty="0" smtClean="0"/>
              <a:t>L’Europe est un continent dont les limites physiques sont de trois types : mer , océans et chaînes montagneuses : A l'Ouest, l'océan Atlantique sépare l'Europe du continent américain ; à l'Est, l'Oural sépare l'Asie de l'Europe, au Sud elle est séparée de l'Afrique par la mer Méditerranée et au Nord, l'Europe est bordée par la Manche et la mer du nord.</a:t>
            </a:r>
            <a:r>
              <a:rPr lang="fr-FR" b="0" dirty="0" smtClean="0"/>
              <a:t> 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39952" y="24208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u="sng" dirty="0" smtClean="0"/>
              <a:t>L’Europe  des  états</a:t>
            </a:r>
            <a:endParaRPr lang="fr-FR" u="sng" dirty="0" smtClean="0"/>
          </a:p>
          <a:p>
            <a:r>
              <a:rPr lang="fr-FR" b="0" dirty="0" smtClean="0"/>
              <a:t/>
            </a:r>
            <a:br>
              <a:rPr lang="fr-FR" b="0" dirty="0" smtClean="0"/>
            </a:br>
            <a:endParaRPr lang="fr-FR" b="0" dirty="0" smtClean="0"/>
          </a:p>
          <a:p>
            <a:r>
              <a:rPr lang="fr-FR" b="0" i="0" dirty="0" smtClean="0"/>
              <a:t>L’Europe est découpée en 47 pays. La plupart de ces pays sont assez petits. Les limites des états européens changent avec le temps. Certains pays n'existaient pas il y a encore quelques années. La Russie et la Turquie ont une partie de leur territoire en Europe, et l'autre partie en Asie.</a:t>
            </a:r>
            <a:r>
              <a:rPr lang="fr-FR" b="0" dirty="0" smtClean="0"/>
              <a:t> </a:t>
            </a:r>
            <a:endParaRPr lang="fr-FR" b="0" dirty="0"/>
          </a:p>
        </p:txBody>
      </p:sp>
      <p:sp>
        <p:nvSpPr>
          <p:cNvPr id="6" name="ZoneTexte 5"/>
          <p:cNvSpPr txBox="1"/>
          <p:nvPr/>
        </p:nvSpPr>
        <p:spPr>
          <a:xfrm>
            <a:off x="1115616" y="26064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/>
              <a:t>Des documents pour comprendre</a:t>
            </a:r>
            <a:endParaRPr lang="fr-FR" sz="2400" u="sng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259632" y="2564904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55576" y="2852936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83568" y="306896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83568" y="3356992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4" idx="1"/>
          </p:cNvCxnSpPr>
          <p:nvPr/>
        </p:nvCxnSpPr>
        <p:spPr>
          <a:xfrm flipV="1">
            <a:off x="611560" y="3645024"/>
            <a:ext cx="1872208" cy="18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835696" y="4149080"/>
            <a:ext cx="1368152" cy="1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79712" y="5013176"/>
            <a:ext cx="576064" cy="1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683568" y="5301208"/>
            <a:ext cx="1368152" cy="1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83568" y="580526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940152" y="4653136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283968" y="4941168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283968" y="5229200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27301"/>
            <a:ext cx="7535651" cy="613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3568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Les limites de l’Europe géographique</a:t>
            </a:r>
            <a:endParaRPr lang="fr-FR" u="sng" dirty="0"/>
          </a:p>
        </p:txBody>
      </p:sp>
      <p:sp>
        <p:nvSpPr>
          <p:cNvPr id="18" name="Forme libre 17"/>
          <p:cNvSpPr/>
          <p:nvPr/>
        </p:nvSpPr>
        <p:spPr>
          <a:xfrm>
            <a:off x="179512" y="6021288"/>
            <a:ext cx="226711" cy="17179"/>
          </a:xfrm>
          <a:custGeom>
            <a:avLst/>
            <a:gdLst>
              <a:gd name="connsiteX0" fmla="*/ 0 w 226711"/>
              <a:gd name="connsiteY0" fmla="*/ 0 h 17179"/>
              <a:gd name="connsiteX1" fmla="*/ 143584 w 226711"/>
              <a:gd name="connsiteY1" fmla="*/ 7557 h 17179"/>
              <a:gd name="connsiteX2" fmla="*/ 211597 w 226711"/>
              <a:gd name="connsiteY2" fmla="*/ 15114 h 17179"/>
              <a:gd name="connsiteX3" fmla="*/ 226711 w 226711"/>
              <a:gd name="connsiteY3" fmla="*/ 0 h 1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11" h="17179">
                <a:moveTo>
                  <a:pt x="0" y="0"/>
                </a:moveTo>
                <a:lnTo>
                  <a:pt x="143584" y="7557"/>
                </a:lnTo>
                <a:cubicBezTo>
                  <a:pt x="166337" y="9182"/>
                  <a:pt x="188880" y="17179"/>
                  <a:pt x="211597" y="15114"/>
                </a:cubicBezTo>
                <a:cubicBezTo>
                  <a:pt x="218693" y="14469"/>
                  <a:pt x="221673" y="5038"/>
                  <a:pt x="2267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95536" y="573325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Limites claires de l’Europe géographique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179512" y="6597352"/>
            <a:ext cx="241825" cy="0"/>
          </a:xfrm>
          <a:custGeom>
            <a:avLst/>
            <a:gdLst>
              <a:gd name="connsiteX0" fmla="*/ 0 w 241825"/>
              <a:gd name="connsiteY0" fmla="*/ 0 h 0"/>
              <a:gd name="connsiteX1" fmla="*/ 241825 w 241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825">
                <a:moveTo>
                  <a:pt x="0" y="0"/>
                </a:moveTo>
                <a:lnTo>
                  <a:pt x="241825" y="0"/>
                </a:ln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95536" y="630400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Limites incertaines de l’Europe géographique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99592" y="4077072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70C0"/>
                </a:solidFill>
              </a:rPr>
              <a:t>Océan atlantique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339752" y="134076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70C0"/>
                </a:solidFill>
              </a:rPr>
              <a:t>Océan arctique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27784" y="3068960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70C0"/>
                </a:solidFill>
              </a:rPr>
              <a:t>Mer du Nord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39952" y="270892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0070C0"/>
                </a:solidFill>
              </a:rPr>
              <a:t>Mer du Baltique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96136" y="501317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70C0"/>
                </a:solidFill>
              </a:rPr>
              <a:t>Mer Noire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411760" y="587727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70C0"/>
                </a:solidFill>
              </a:rPr>
              <a:t>Mer Méditerranée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092280" y="170080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70C0"/>
                </a:solidFill>
              </a:rPr>
              <a:t>Chaîne de l’Oural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927756" y="846387"/>
            <a:ext cx="5888680" cy="5987646"/>
          </a:xfrm>
          <a:custGeom>
            <a:avLst/>
            <a:gdLst>
              <a:gd name="connsiteX0" fmla="*/ 4656885 w 5888680"/>
              <a:gd name="connsiteY0" fmla="*/ 0 h 5987646"/>
              <a:gd name="connsiteX1" fmla="*/ 2057269 w 5888680"/>
              <a:gd name="connsiteY1" fmla="*/ 15114 h 5987646"/>
              <a:gd name="connsiteX2" fmla="*/ 1936356 w 5888680"/>
              <a:gd name="connsiteY2" fmla="*/ 37785 h 5987646"/>
              <a:gd name="connsiteX3" fmla="*/ 1883457 w 5888680"/>
              <a:gd name="connsiteY3" fmla="*/ 45342 h 5987646"/>
              <a:gd name="connsiteX4" fmla="*/ 1074856 w 5888680"/>
              <a:gd name="connsiteY4" fmla="*/ 75570 h 5987646"/>
              <a:gd name="connsiteX5" fmla="*/ 1044627 w 5888680"/>
              <a:gd name="connsiteY5" fmla="*/ 83127 h 5987646"/>
              <a:gd name="connsiteX6" fmla="*/ 991728 w 5888680"/>
              <a:gd name="connsiteY6" fmla="*/ 98241 h 5987646"/>
              <a:gd name="connsiteX7" fmla="*/ 840588 w 5888680"/>
              <a:gd name="connsiteY7" fmla="*/ 113355 h 5987646"/>
              <a:gd name="connsiteX8" fmla="*/ 802803 w 5888680"/>
              <a:gd name="connsiteY8" fmla="*/ 136026 h 5987646"/>
              <a:gd name="connsiteX9" fmla="*/ 734789 w 5888680"/>
              <a:gd name="connsiteY9" fmla="*/ 151140 h 5987646"/>
              <a:gd name="connsiteX10" fmla="*/ 628991 w 5888680"/>
              <a:gd name="connsiteY10" fmla="*/ 181368 h 5987646"/>
              <a:gd name="connsiteX11" fmla="*/ 553421 w 5888680"/>
              <a:gd name="connsiteY11" fmla="*/ 219153 h 5987646"/>
              <a:gd name="connsiteX12" fmla="*/ 523193 w 5888680"/>
              <a:gd name="connsiteY12" fmla="*/ 234268 h 5987646"/>
              <a:gd name="connsiteX13" fmla="*/ 462737 w 5888680"/>
              <a:gd name="connsiteY13" fmla="*/ 287167 h 5987646"/>
              <a:gd name="connsiteX14" fmla="*/ 424951 w 5888680"/>
              <a:gd name="connsiteY14" fmla="*/ 309838 h 5987646"/>
              <a:gd name="connsiteX15" fmla="*/ 394723 w 5888680"/>
              <a:gd name="connsiteY15" fmla="*/ 332509 h 5987646"/>
              <a:gd name="connsiteX16" fmla="*/ 349381 w 5888680"/>
              <a:gd name="connsiteY16" fmla="*/ 415636 h 5987646"/>
              <a:gd name="connsiteX17" fmla="*/ 341824 w 5888680"/>
              <a:gd name="connsiteY17" fmla="*/ 438307 h 5987646"/>
              <a:gd name="connsiteX18" fmla="*/ 334267 w 5888680"/>
              <a:gd name="connsiteY18" fmla="*/ 468535 h 5987646"/>
              <a:gd name="connsiteX19" fmla="*/ 311596 w 5888680"/>
              <a:gd name="connsiteY19" fmla="*/ 498763 h 5987646"/>
              <a:gd name="connsiteX20" fmla="*/ 281368 w 5888680"/>
              <a:gd name="connsiteY20" fmla="*/ 612119 h 5987646"/>
              <a:gd name="connsiteX21" fmla="*/ 273811 w 5888680"/>
              <a:gd name="connsiteY21" fmla="*/ 642347 h 5987646"/>
              <a:gd name="connsiteX22" fmla="*/ 251140 w 5888680"/>
              <a:gd name="connsiteY22" fmla="*/ 816158 h 5987646"/>
              <a:gd name="connsiteX23" fmla="*/ 236026 w 5888680"/>
              <a:gd name="connsiteY23" fmla="*/ 869058 h 5987646"/>
              <a:gd name="connsiteX24" fmla="*/ 190684 w 5888680"/>
              <a:gd name="connsiteY24" fmla="*/ 1057983 h 5987646"/>
              <a:gd name="connsiteX25" fmla="*/ 183127 w 5888680"/>
              <a:gd name="connsiteY25" fmla="*/ 1133553 h 5987646"/>
              <a:gd name="connsiteX26" fmla="*/ 152899 w 5888680"/>
              <a:gd name="connsiteY26" fmla="*/ 1345150 h 5987646"/>
              <a:gd name="connsiteX27" fmla="*/ 137784 w 5888680"/>
              <a:gd name="connsiteY27" fmla="*/ 1428277 h 5987646"/>
              <a:gd name="connsiteX28" fmla="*/ 115113 w 5888680"/>
              <a:gd name="connsiteY28" fmla="*/ 1624760 h 5987646"/>
              <a:gd name="connsiteX29" fmla="*/ 99999 w 5888680"/>
              <a:gd name="connsiteY29" fmla="*/ 1707887 h 5987646"/>
              <a:gd name="connsiteX30" fmla="*/ 92442 w 5888680"/>
              <a:gd name="connsiteY30" fmla="*/ 1775901 h 5987646"/>
              <a:gd name="connsiteX31" fmla="*/ 77328 w 5888680"/>
              <a:gd name="connsiteY31" fmla="*/ 1859028 h 5987646"/>
              <a:gd name="connsiteX32" fmla="*/ 62214 w 5888680"/>
              <a:gd name="connsiteY32" fmla="*/ 2010168 h 5987646"/>
              <a:gd name="connsiteX33" fmla="*/ 54657 w 5888680"/>
              <a:gd name="connsiteY33" fmla="*/ 2047953 h 5987646"/>
              <a:gd name="connsiteX34" fmla="*/ 39543 w 5888680"/>
              <a:gd name="connsiteY34" fmla="*/ 2138638 h 5987646"/>
              <a:gd name="connsiteX35" fmla="*/ 31986 w 5888680"/>
              <a:gd name="connsiteY35" fmla="*/ 2191537 h 5987646"/>
              <a:gd name="connsiteX36" fmla="*/ 16872 w 5888680"/>
              <a:gd name="connsiteY36" fmla="*/ 2327563 h 5987646"/>
              <a:gd name="connsiteX37" fmla="*/ 16872 w 5888680"/>
              <a:gd name="connsiteY37" fmla="*/ 2644958 h 5987646"/>
              <a:gd name="connsiteX38" fmla="*/ 24429 w 5888680"/>
              <a:gd name="connsiteY38" fmla="*/ 4730697 h 5987646"/>
              <a:gd name="connsiteX39" fmla="*/ 31986 w 5888680"/>
              <a:gd name="connsiteY39" fmla="*/ 4768482 h 5987646"/>
              <a:gd name="connsiteX40" fmla="*/ 47100 w 5888680"/>
              <a:gd name="connsiteY40" fmla="*/ 4844053 h 5987646"/>
              <a:gd name="connsiteX41" fmla="*/ 54657 w 5888680"/>
              <a:gd name="connsiteY41" fmla="*/ 4995193 h 5987646"/>
              <a:gd name="connsiteX42" fmla="*/ 62214 w 5888680"/>
              <a:gd name="connsiteY42" fmla="*/ 5017864 h 5987646"/>
              <a:gd name="connsiteX43" fmla="*/ 69771 w 5888680"/>
              <a:gd name="connsiteY43" fmla="*/ 5085877 h 5987646"/>
              <a:gd name="connsiteX44" fmla="*/ 92442 w 5888680"/>
              <a:gd name="connsiteY44" fmla="*/ 5123663 h 5987646"/>
              <a:gd name="connsiteX45" fmla="*/ 107556 w 5888680"/>
              <a:gd name="connsiteY45" fmla="*/ 5191676 h 5987646"/>
              <a:gd name="connsiteX46" fmla="*/ 122670 w 5888680"/>
              <a:gd name="connsiteY46" fmla="*/ 5237018 h 5987646"/>
              <a:gd name="connsiteX47" fmla="*/ 137784 w 5888680"/>
              <a:gd name="connsiteY47" fmla="*/ 5259689 h 5987646"/>
              <a:gd name="connsiteX48" fmla="*/ 152899 w 5888680"/>
              <a:gd name="connsiteY48" fmla="*/ 5289917 h 5987646"/>
              <a:gd name="connsiteX49" fmla="*/ 198241 w 5888680"/>
              <a:gd name="connsiteY49" fmla="*/ 5327702 h 5987646"/>
              <a:gd name="connsiteX50" fmla="*/ 251140 w 5888680"/>
              <a:gd name="connsiteY50" fmla="*/ 5350373 h 5987646"/>
              <a:gd name="connsiteX51" fmla="*/ 311596 w 5888680"/>
              <a:gd name="connsiteY51" fmla="*/ 5365487 h 5987646"/>
              <a:gd name="connsiteX52" fmla="*/ 492965 w 5888680"/>
              <a:gd name="connsiteY52" fmla="*/ 5373044 h 5987646"/>
              <a:gd name="connsiteX53" fmla="*/ 523193 w 5888680"/>
              <a:gd name="connsiteY53" fmla="*/ 5380601 h 5987646"/>
              <a:gd name="connsiteX54" fmla="*/ 568535 w 5888680"/>
              <a:gd name="connsiteY54" fmla="*/ 5388158 h 5987646"/>
              <a:gd name="connsiteX55" fmla="*/ 591206 w 5888680"/>
              <a:gd name="connsiteY55" fmla="*/ 5395715 h 5987646"/>
              <a:gd name="connsiteX56" fmla="*/ 621434 w 5888680"/>
              <a:gd name="connsiteY56" fmla="*/ 5403273 h 5987646"/>
              <a:gd name="connsiteX57" fmla="*/ 659219 w 5888680"/>
              <a:gd name="connsiteY57" fmla="*/ 5418387 h 5987646"/>
              <a:gd name="connsiteX58" fmla="*/ 689447 w 5888680"/>
              <a:gd name="connsiteY58" fmla="*/ 5425944 h 5987646"/>
              <a:gd name="connsiteX59" fmla="*/ 712118 w 5888680"/>
              <a:gd name="connsiteY59" fmla="*/ 5433501 h 5987646"/>
              <a:gd name="connsiteX60" fmla="*/ 840588 w 5888680"/>
              <a:gd name="connsiteY60" fmla="*/ 5441058 h 5987646"/>
              <a:gd name="connsiteX61" fmla="*/ 946386 w 5888680"/>
              <a:gd name="connsiteY61" fmla="*/ 5456172 h 5987646"/>
              <a:gd name="connsiteX62" fmla="*/ 984171 w 5888680"/>
              <a:gd name="connsiteY62" fmla="*/ 5471286 h 5987646"/>
              <a:gd name="connsiteX63" fmla="*/ 1294009 w 5888680"/>
              <a:gd name="connsiteY63" fmla="*/ 5463729 h 5987646"/>
              <a:gd name="connsiteX64" fmla="*/ 1384694 w 5888680"/>
              <a:gd name="connsiteY64" fmla="*/ 5448615 h 5987646"/>
              <a:gd name="connsiteX65" fmla="*/ 1467821 w 5888680"/>
              <a:gd name="connsiteY65" fmla="*/ 5441058 h 5987646"/>
              <a:gd name="connsiteX66" fmla="*/ 1921242 w 5888680"/>
              <a:gd name="connsiteY66" fmla="*/ 5448615 h 5987646"/>
              <a:gd name="connsiteX67" fmla="*/ 2132839 w 5888680"/>
              <a:gd name="connsiteY67" fmla="*/ 5463729 h 5987646"/>
              <a:gd name="connsiteX68" fmla="*/ 2608932 w 5888680"/>
              <a:gd name="connsiteY68" fmla="*/ 5478843 h 5987646"/>
              <a:gd name="connsiteX69" fmla="*/ 2639160 w 5888680"/>
              <a:gd name="connsiteY69" fmla="*/ 5493957 h 5987646"/>
              <a:gd name="connsiteX70" fmla="*/ 2661831 w 5888680"/>
              <a:gd name="connsiteY70" fmla="*/ 5501514 h 5987646"/>
              <a:gd name="connsiteX71" fmla="*/ 2729844 w 5888680"/>
              <a:gd name="connsiteY71" fmla="*/ 5561970 h 5987646"/>
              <a:gd name="connsiteX72" fmla="*/ 2782743 w 5888680"/>
              <a:gd name="connsiteY72" fmla="*/ 5599755 h 5987646"/>
              <a:gd name="connsiteX73" fmla="*/ 2828085 w 5888680"/>
              <a:gd name="connsiteY73" fmla="*/ 5660211 h 5987646"/>
              <a:gd name="connsiteX74" fmla="*/ 2858313 w 5888680"/>
              <a:gd name="connsiteY74" fmla="*/ 5697996 h 5987646"/>
              <a:gd name="connsiteX75" fmla="*/ 2865870 w 5888680"/>
              <a:gd name="connsiteY75" fmla="*/ 5728225 h 5987646"/>
              <a:gd name="connsiteX76" fmla="*/ 2896099 w 5888680"/>
              <a:gd name="connsiteY76" fmla="*/ 5766010 h 5987646"/>
              <a:gd name="connsiteX77" fmla="*/ 2903656 w 5888680"/>
              <a:gd name="connsiteY77" fmla="*/ 5788681 h 5987646"/>
              <a:gd name="connsiteX78" fmla="*/ 2911213 w 5888680"/>
              <a:gd name="connsiteY78" fmla="*/ 5818909 h 5987646"/>
              <a:gd name="connsiteX79" fmla="*/ 2933884 w 5888680"/>
              <a:gd name="connsiteY79" fmla="*/ 5841580 h 5987646"/>
              <a:gd name="connsiteX80" fmla="*/ 2971669 w 5888680"/>
              <a:gd name="connsiteY80" fmla="*/ 5894479 h 5987646"/>
              <a:gd name="connsiteX81" fmla="*/ 3001897 w 5888680"/>
              <a:gd name="connsiteY81" fmla="*/ 5902036 h 5987646"/>
              <a:gd name="connsiteX82" fmla="*/ 3032125 w 5888680"/>
              <a:gd name="connsiteY82" fmla="*/ 5917150 h 5987646"/>
              <a:gd name="connsiteX83" fmla="*/ 3054796 w 5888680"/>
              <a:gd name="connsiteY83" fmla="*/ 5924707 h 5987646"/>
              <a:gd name="connsiteX84" fmla="*/ 3568674 w 5888680"/>
              <a:gd name="connsiteY84" fmla="*/ 5909593 h 5987646"/>
              <a:gd name="connsiteX85" fmla="*/ 3598902 w 5888680"/>
              <a:gd name="connsiteY85" fmla="*/ 5902036 h 5987646"/>
              <a:gd name="connsiteX86" fmla="*/ 3833170 w 5888680"/>
              <a:gd name="connsiteY86" fmla="*/ 5894479 h 5987646"/>
              <a:gd name="connsiteX87" fmla="*/ 4029652 w 5888680"/>
              <a:gd name="connsiteY87" fmla="*/ 5902036 h 5987646"/>
              <a:gd name="connsiteX88" fmla="*/ 4082551 w 5888680"/>
              <a:gd name="connsiteY88" fmla="*/ 5909593 h 5987646"/>
              <a:gd name="connsiteX89" fmla="*/ 4143008 w 5888680"/>
              <a:gd name="connsiteY89" fmla="*/ 5917150 h 5987646"/>
              <a:gd name="connsiteX90" fmla="*/ 4180793 w 5888680"/>
              <a:gd name="connsiteY90" fmla="*/ 5924707 h 5987646"/>
              <a:gd name="connsiteX91" fmla="*/ 4384832 w 5888680"/>
              <a:gd name="connsiteY91" fmla="*/ 5939821 h 5987646"/>
              <a:gd name="connsiteX92" fmla="*/ 4792912 w 5888680"/>
              <a:gd name="connsiteY92" fmla="*/ 5939821 h 5987646"/>
              <a:gd name="connsiteX93" fmla="*/ 5034737 w 5888680"/>
              <a:gd name="connsiteY93" fmla="*/ 5924707 h 5987646"/>
              <a:gd name="connsiteX94" fmla="*/ 5246333 w 5888680"/>
              <a:gd name="connsiteY94" fmla="*/ 5902036 h 5987646"/>
              <a:gd name="connsiteX95" fmla="*/ 5306789 w 5888680"/>
              <a:gd name="connsiteY95" fmla="*/ 5894479 h 5987646"/>
              <a:gd name="connsiteX96" fmla="*/ 5374803 w 5888680"/>
              <a:gd name="connsiteY96" fmla="*/ 5886922 h 5987646"/>
              <a:gd name="connsiteX97" fmla="*/ 5397474 w 5888680"/>
              <a:gd name="connsiteY97" fmla="*/ 5879365 h 5987646"/>
              <a:gd name="connsiteX98" fmla="*/ 5427702 w 5888680"/>
              <a:gd name="connsiteY98" fmla="*/ 5871808 h 5987646"/>
              <a:gd name="connsiteX99" fmla="*/ 5457930 w 5888680"/>
              <a:gd name="connsiteY99" fmla="*/ 5856694 h 5987646"/>
              <a:gd name="connsiteX100" fmla="*/ 5480601 w 5888680"/>
              <a:gd name="connsiteY100" fmla="*/ 5841580 h 5987646"/>
              <a:gd name="connsiteX101" fmla="*/ 5541057 w 5888680"/>
              <a:gd name="connsiteY101" fmla="*/ 5818909 h 5987646"/>
              <a:gd name="connsiteX102" fmla="*/ 5563728 w 5888680"/>
              <a:gd name="connsiteY102" fmla="*/ 5803795 h 5987646"/>
              <a:gd name="connsiteX103" fmla="*/ 5586399 w 5888680"/>
              <a:gd name="connsiteY103" fmla="*/ 5796238 h 5987646"/>
              <a:gd name="connsiteX104" fmla="*/ 5631742 w 5888680"/>
              <a:gd name="connsiteY104" fmla="*/ 5766010 h 5987646"/>
              <a:gd name="connsiteX105" fmla="*/ 5677084 w 5888680"/>
              <a:gd name="connsiteY105" fmla="*/ 5750896 h 5987646"/>
              <a:gd name="connsiteX106" fmla="*/ 5729983 w 5888680"/>
              <a:gd name="connsiteY106" fmla="*/ 5720668 h 5987646"/>
              <a:gd name="connsiteX107" fmla="*/ 5745097 w 5888680"/>
              <a:gd name="connsiteY107" fmla="*/ 5697996 h 5987646"/>
              <a:gd name="connsiteX108" fmla="*/ 5790439 w 5888680"/>
              <a:gd name="connsiteY108" fmla="*/ 5660211 h 5987646"/>
              <a:gd name="connsiteX109" fmla="*/ 5813110 w 5888680"/>
              <a:gd name="connsiteY109" fmla="*/ 5614869 h 5987646"/>
              <a:gd name="connsiteX110" fmla="*/ 5828224 w 5888680"/>
              <a:gd name="connsiteY110" fmla="*/ 5569527 h 5987646"/>
              <a:gd name="connsiteX111" fmla="*/ 5843338 w 5888680"/>
              <a:gd name="connsiteY111" fmla="*/ 5524185 h 5987646"/>
              <a:gd name="connsiteX112" fmla="*/ 5850895 w 5888680"/>
              <a:gd name="connsiteY112" fmla="*/ 5501514 h 5987646"/>
              <a:gd name="connsiteX113" fmla="*/ 5866009 w 5888680"/>
              <a:gd name="connsiteY113" fmla="*/ 5478843 h 5987646"/>
              <a:gd name="connsiteX114" fmla="*/ 5888680 w 5888680"/>
              <a:gd name="connsiteY114" fmla="*/ 5441058 h 598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888680" h="5987646">
                <a:moveTo>
                  <a:pt x="4656885" y="0"/>
                </a:moveTo>
                <a:cubicBezTo>
                  <a:pt x="3834800" y="274028"/>
                  <a:pt x="2923791" y="7750"/>
                  <a:pt x="2057269" y="15114"/>
                </a:cubicBezTo>
                <a:cubicBezTo>
                  <a:pt x="1978849" y="15780"/>
                  <a:pt x="1988685" y="28271"/>
                  <a:pt x="1936356" y="37785"/>
                </a:cubicBezTo>
                <a:cubicBezTo>
                  <a:pt x="1918831" y="40971"/>
                  <a:pt x="1901222" y="44042"/>
                  <a:pt x="1883457" y="45342"/>
                </a:cubicBezTo>
                <a:cubicBezTo>
                  <a:pt x="1580974" y="67475"/>
                  <a:pt x="1416184" y="66219"/>
                  <a:pt x="1074856" y="75570"/>
                </a:cubicBezTo>
                <a:cubicBezTo>
                  <a:pt x="1064780" y="78089"/>
                  <a:pt x="1054614" y="80274"/>
                  <a:pt x="1044627" y="83127"/>
                </a:cubicBezTo>
                <a:cubicBezTo>
                  <a:pt x="1025107" y="88704"/>
                  <a:pt x="1012728" y="95616"/>
                  <a:pt x="991728" y="98241"/>
                </a:cubicBezTo>
                <a:cubicBezTo>
                  <a:pt x="941488" y="104521"/>
                  <a:pt x="890968" y="108317"/>
                  <a:pt x="840588" y="113355"/>
                </a:cubicBezTo>
                <a:cubicBezTo>
                  <a:pt x="827993" y="120912"/>
                  <a:pt x="816635" y="131086"/>
                  <a:pt x="802803" y="136026"/>
                </a:cubicBezTo>
                <a:cubicBezTo>
                  <a:pt x="780932" y="143837"/>
                  <a:pt x="757396" y="145821"/>
                  <a:pt x="734789" y="151140"/>
                </a:cubicBezTo>
                <a:cubicBezTo>
                  <a:pt x="695481" y="160389"/>
                  <a:pt x="665965" y="167147"/>
                  <a:pt x="628991" y="181368"/>
                </a:cubicBezTo>
                <a:cubicBezTo>
                  <a:pt x="540565" y="215378"/>
                  <a:pt x="604922" y="189723"/>
                  <a:pt x="553421" y="219153"/>
                </a:cubicBezTo>
                <a:cubicBezTo>
                  <a:pt x="543640" y="224742"/>
                  <a:pt x="532205" y="227509"/>
                  <a:pt x="523193" y="234268"/>
                </a:cubicBezTo>
                <a:cubicBezTo>
                  <a:pt x="501771" y="250335"/>
                  <a:pt x="483961" y="270841"/>
                  <a:pt x="462737" y="287167"/>
                </a:cubicBezTo>
                <a:cubicBezTo>
                  <a:pt x="451095" y="296123"/>
                  <a:pt x="437173" y="301690"/>
                  <a:pt x="424951" y="309838"/>
                </a:cubicBezTo>
                <a:cubicBezTo>
                  <a:pt x="414471" y="316824"/>
                  <a:pt x="404799" y="324952"/>
                  <a:pt x="394723" y="332509"/>
                </a:cubicBezTo>
                <a:cubicBezTo>
                  <a:pt x="374251" y="366630"/>
                  <a:pt x="366089" y="378042"/>
                  <a:pt x="349381" y="415636"/>
                </a:cubicBezTo>
                <a:cubicBezTo>
                  <a:pt x="346146" y="422915"/>
                  <a:pt x="344012" y="430648"/>
                  <a:pt x="341824" y="438307"/>
                </a:cubicBezTo>
                <a:cubicBezTo>
                  <a:pt x="338971" y="448293"/>
                  <a:pt x="338912" y="459245"/>
                  <a:pt x="334267" y="468535"/>
                </a:cubicBezTo>
                <a:cubicBezTo>
                  <a:pt x="328634" y="479800"/>
                  <a:pt x="319153" y="488687"/>
                  <a:pt x="311596" y="498763"/>
                </a:cubicBezTo>
                <a:cubicBezTo>
                  <a:pt x="290776" y="571636"/>
                  <a:pt x="300930" y="533872"/>
                  <a:pt x="281368" y="612119"/>
                </a:cubicBezTo>
                <a:cubicBezTo>
                  <a:pt x="278849" y="622195"/>
                  <a:pt x="275154" y="632048"/>
                  <a:pt x="273811" y="642347"/>
                </a:cubicBezTo>
                <a:cubicBezTo>
                  <a:pt x="266254" y="700284"/>
                  <a:pt x="267191" y="759978"/>
                  <a:pt x="251140" y="816158"/>
                </a:cubicBezTo>
                <a:cubicBezTo>
                  <a:pt x="246102" y="833791"/>
                  <a:pt x="239766" y="851105"/>
                  <a:pt x="236026" y="869058"/>
                </a:cubicBezTo>
                <a:cubicBezTo>
                  <a:pt x="198886" y="1047333"/>
                  <a:pt x="233934" y="942650"/>
                  <a:pt x="190684" y="1057983"/>
                </a:cubicBezTo>
                <a:cubicBezTo>
                  <a:pt x="188165" y="1083173"/>
                  <a:pt x="186143" y="1108418"/>
                  <a:pt x="183127" y="1133553"/>
                </a:cubicBezTo>
                <a:cubicBezTo>
                  <a:pt x="175752" y="1195013"/>
                  <a:pt x="163277" y="1282883"/>
                  <a:pt x="152899" y="1345150"/>
                </a:cubicBezTo>
                <a:cubicBezTo>
                  <a:pt x="148269" y="1372930"/>
                  <a:pt x="141556" y="1400367"/>
                  <a:pt x="137784" y="1428277"/>
                </a:cubicBezTo>
                <a:cubicBezTo>
                  <a:pt x="128955" y="1493612"/>
                  <a:pt x="123290" y="1559340"/>
                  <a:pt x="115113" y="1624760"/>
                </a:cubicBezTo>
                <a:cubicBezTo>
                  <a:pt x="99582" y="1749012"/>
                  <a:pt x="115476" y="1599549"/>
                  <a:pt x="99999" y="1707887"/>
                </a:cubicBezTo>
                <a:cubicBezTo>
                  <a:pt x="96773" y="1730469"/>
                  <a:pt x="95826" y="1753343"/>
                  <a:pt x="92442" y="1775901"/>
                </a:cubicBezTo>
                <a:cubicBezTo>
                  <a:pt x="88264" y="1803753"/>
                  <a:pt x="81720" y="1831209"/>
                  <a:pt x="77328" y="1859028"/>
                </a:cubicBezTo>
                <a:cubicBezTo>
                  <a:pt x="64718" y="1938889"/>
                  <a:pt x="73385" y="1915218"/>
                  <a:pt x="62214" y="2010168"/>
                </a:cubicBezTo>
                <a:cubicBezTo>
                  <a:pt x="60713" y="2022924"/>
                  <a:pt x="56473" y="2035238"/>
                  <a:pt x="54657" y="2047953"/>
                </a:cubicBezTo>
                <a:cubicBezTo>
                  <a:pt x="42002" y="2136539"/>
                  <a:pt x="55787" y="2089907"/>
                  <a:pt x="39543" y="2138638"/>
                </a:cubicBezTo>
                <a:cubicBezTo>
                  <a:pt x="37024" y="2156271"/>
                  <a:pt x="33758" y="2173813"/>
                  <a:pt x="31986" y="2191537"/>
                </a:cubicBezTo>
                <a:cubicBezTo>
                  <a:pt x="18319" y="2328211"/>
                  <a:pt x="32875" y="2247550"/>
                  <a:pt x="16872" y="2327563"/>
                </a:cubicBezTo>
                <a:cubicBezTo>
                  <a:pt x="0" y="2513162"/>
                  <a:pt x="14714" y="2313630"/>
                  <a:pt x="16872" y="2644958"/>
                </a:cubicBezTo>
                <a:cubicBezTo>
                  <a:pt x="21401" y="3340194"/>
                  <a:pt x="19481" y="4035464"/>
                  <a:pt x="24429" y="4730697"/>
                </a:cubicBezTo>
                <a:cubicBezTo>
                  <a:pt x="24520" y="4743541"/>
                  <a:pt x="29874" y="4755812"/>
                  <a:pt x="31986" y="4768482"/>
                </a:cubicBezTo>
                <a:cubicBezTo>
                  <a:pt x="43564" y="4837952"/>
                  <a:pt x="32616" y="4800600"/>
                  <a:pt x="47100" y="4844053"/>
                </a:cubicBezTo>
                <a:cubicBezTo>
                  <a:pt x="49619" y="4894433"/>
                  <a:pt x="50287" y="4944940"/>
                  <a:pt x="54657" y="4995193"/>
                </a:cubicBezTo>
                <a:cubicBezTo>
                  <a:pt x="55347" y="5003129"/>
                  <a:pt x="60904" y="5010007"/>
                  <a:pt x="62214" y="5017864"/>
                </a:cubicBezTo>
                <a:cubicBezTo>
                  <a:pt x="65964" y="5040364"/>
                  <a:pt x="63505" y="5063944"/>
                  <a:pt x="69771" y="5085877"/>
                </a:cubicBezTo>
                <a:cubicBezTo>
                  <a:pt x="73806" y="5100000"/>
                  <a:pt x="84885" y="5111068"/>
                  <a:pt x="92442" y="5123663"/>
                </a:cubicBezTo>
                <a:cubicBezTo>
                  <a:pt x="96757" y="5145236"/>
                  <a:pt x="101153" y="5170332"/>
                  <a:pt x="107556" y="5191676"/>
                </a:cubicBezTo>
                <a:cubicBezTo>
                  <a:pt x="112134" y="5206936"/>
                  <a:pt x="113833" y="5223762"/>
                  <a:pt x="122670" y="5237018"/>
                </a:cubicBezTo>
                <a:cubicBezTo>
                  <a:pt x="127708" y="5244575"/>
                  <a:pt x="133278" y="5251803"/>
                  <a:pt x="137784" y="5259689"/>
                </a:cubicBezTo>
                <a:cubicBezTo>
                  <a:pt x="143373" y="5269470"/>
                  <a:pt x="146351" y="5280750"/>
                  <a:pt x="152899" y="5289917"/>
                </a:cubicBezTo>
                <a:cubicBezTo>
                  <a:pt x="163679" y="5305008"/>
                  <a:pt x="182241" y="5318559"/>
                  <a:pt x="198241" y="5327702"/>
                </a:cubicBezTo>
                <a:cubicBezTo>
                  <a:pt x="217090" y="5338473"/>
                  <a:pt x="230866" y="5344844"/>
                  <a:pt x="251140" y="5350373"/>
                </a:cubicBezTo>
                <a:cubicBezTo>
                  <a:pt x="271180" y="5355839"/>
                  <a:pt x="290842" y="5364622"/>
                  <a:pt x="311596" y="5365487"/>
                </a:cubicBezTo>
                <a:lnTo>
                  <a:pt x="492965" y="5373044"/>
                </a:lnTo>
                <a:cubicBezTo>
                  <a:pt x="503041" y="5375563"/>
                  <a:pt x="513009" y="5378564"/>
                  <a:pt x="523193" y="5380601"/>
                </a:cubicBezTo>
                <a:cubicBezTo>
                  <a:pt x="538218" y="5383606"/>
                  <a:pt x="553577" y="5384834"/>
                  <a:pt x="568535" y="5388158"/>
                </a:cubicBezTo>
                <a:cubicBezTo>
                  <a:pt x="576311" y="5389886"/>
                  <a:pt x="583547" y="5393526"/>
                  <a:pt x="591206" y="5395715"/>
                </a:cubicBezTo>
                <a:cubicBezTo>
                  <a:pt x="601193" y="5398568"/>
                  <a:pt x="611581" y="5399988"/>
                  <a:pt x="621434" y="5403273"/>
                </a:cubicBezTo>
                <a:cubicBezTo>
                  <a:pt x="634303" y="5407563"/>
                  <a:pt x="646350" y="5414097"/>
                  <a:pt x="659219" y="5418387"/>
                </a:cubicBezTo>
                <a:cubicBezTo>
                  <a:pt x="669072" y="5421671"/>
                  <a:pt x="679461" y="5423091"/>
                  <a:pt x="689447" y="5425944"/>
                </a:cubicBezTo>
                <a:cubicBezTo>
                  <a:pt x="697106" y="5428132"/>
                  <a:pt x="704192" y="5432708"/>
                  <a:pt x="712118" y="5433501"/>
                </a:cubicBezTo>
                <a:cubicBezTo>
                  <a:pt x="754802" y="5437769"/>
                  <a:pt x="797765" y="5438539"/>
                  <a:pt x="840588" y="5441058"/>
                </a:cubicBezTo>
                <a:cubicBezTo>
                  <a:pt x="854039" y="5442739"/>
                  <a:pt x="927947" y="5451143"/>
                  <a:pt x="946386" y="5456172"/>
                </a:cubicBezTo>
                <a:cubicBezTo>
                  <a:pt x="959473" y="5459741"/>
                  <a:pt x="971576" y="5466248"/>
                  <a:pt x="984171" y="5471286"/>
                </a:cubicBezTo>
                <a:cubicBezTo>
                  <a:pt x="1087450" y="5468767"/>
                  <a:pt x="1190864" y="5469567"/>
                  <a:pt x="1294009" y="5463729"/>
                </a:cubicBezTo>
                <a:cubicBezTo>
                  <a:pt x="1324605" y="5461997"/>
                  <a:pt x="1354306" y="5452579"/>
                  <a:pt x="1384694" y="5448615"/>
                </a:cubicBezTo>
                <a:cubicBezTo>
                  <a:pt x="1412284" y="5445016"/>
                  <a:pt x="1440112" y="5443577"/>
                  <a:pt x="1467821" y="5441058"/>
                </a:cubicBezTo>
                <a:lnTo>
                  <a:pt x="1921242" y="5448615"/>
                </a:lnTo>
                <a:cubicBezTo>
                  <a:pt x="1991913" y="5451024"/>
                  <a:pt x="2132839" y="5463729"/>
                  <a:pt x="2132839" y="5463729"/>
                </a:cubicBezTo>
                <a:cubicBezTo>
                  <a:pt x="2301479" y="5519942"/>
                  <a:pt x="2098890" y="5454935"/>
                  <a:pt x="2608932" y="5478843"/>
                </a:cubicBezTo>
                <a:cubicBezTo>
                  <a:pt x="2620185" y="5479370"/>
                  <a:pt x="2628806" y="5489519"/>
                  <a:pt x="2639160" y="5493957"/>
                </a:cubicBezTo>
                <a:cubicBezTo>
                  <a:pt x="2646482" y="5497095"/>
                  <a:pt x="2654274" y="5498995"/>
                  <a:pt x="2661831" y="5501514"/>
                </a:cubicBezTo>
                <a:cubicBezTo>
                  <a:pt x="2694822" y="5534505"/>
                  <a:pt x="2690714" y="5532623"/>
                  <a:pt x="2729844" y="5561970"/>
                </a:cubicBezTo>
                <a:cubicBezTo>
                  <a:pt x="2747008" y="5574843"/>
                  <a:pt x="2767419" y="5584431"/>
                  <a:pt x="2782743" y="5599755"/>
                </a:cubicBezTo>
                <a:cubicBezTo>
                  <a:pt x="2813083" y="5630095"/>
                  <a:pt x="2807155" y="5632305"/>
                  <a:pt x="2828085" y="5660211"/>
                </a:cubicBezTo>
                <a:cubicBezTo>
                  <a:pt x="2837763" y="5673115"/>
                  <a:pt x="2848237" y="5685401"/>
                  <a:pt x="2858313" y="5697996"/>
                </a:cubicBezTo>
                <a:cubicBezTo>
                  <a:pt x="2860832" y="5708072"/>
                  <a:pt x="2861779" y="5718678"/>
                  <a:pt x="2865870" y="5728225"/>
                </a:cubicBezTo>
                <a:cubicBezTo>
                  <a:pt x="2873020" y="5744909"/>
                  <a:pt x="2883910" y="5753821"/>
                  <a:pt x="2896099" y="5766010"/>
                </a:cubicBezTo>
                <a:cubicBezTo>
                  <a:pt x="2898618" y="5773567"/>
                  <a:pt x="2901468" y="5781022"/>
                  <a:pt x="2903656" y="5788681"/>
                </a:cubicBezTo>
                <a:cubicBezTo>
                  <a:pt x="2906509" y="5798667"/>
                  <a:pt x="2906060" y="5809891"/>
                  <a:pt x="2911213" y="5818909"/>
                </a:cubicBezTo>
                <a:cubicBezTo>
                  <a:pt x="2916515" y="5828188"/>
                  <a:pt x="2927672" y="5832883"/>
                  <a:pt x="2933884" y="5841580"/>
                </a:cubicBezTo>
                <a:cubicBezTo>
                  <a:pt x="2951479" y="5866213"/>
                  <a:pt x="2943212" y="5878218"/>
                  <a:pt x="2971669" y="5894479"/>
                </a:cubicBezTo>
                <a:cubicBezTo>
                  <a:pt x="2980687" y="5899632"/>
                  <a:pt x="2992172" y="5898389"/>
                  <a:pt x="3001897" y="5902036"/>
                </a:cubicBezTo>
                <a:cubicBezTo>
                  <a:pt x="3012445" y="5905992"/>
                  <a:pt x="3021771" y="5912712"/>
                  <a:pt x="3032125" y="5917150"/>
                </a:cubicBezTo>
                <a:cubicBezTo>
                  <a:pt x="3039447" y="5920288"/>
                  <a:pt x="3047239" y="5922188"/>
                  <a:pt x="3054796" y="5924707"/>
                </a:cubicBezTo>
                <a:lnTo>
                  <a:pt x="3568674" y="5909593"/>
                </a:lnTo>
                <a:cubicBezTo>
                  <a:pt x="3579040" y="5908945"/>
                  <a:pt x="3588533" y="5902629"/>
                  <a:pt x="3598902" y="5902036"/>
                </a:cubicBezTo>
                <a:cubicBezTo>
                  <a:pt x="3676905" y="5897579"/>
                  <a:pt x="3755081" y="5896998"/>
                  <a:pt x="3833170" y="5894479"/>
                </a:cubicBezTo>
                <a:cubicBezTo>
                  <a:pt x="3898664" y="5896998"/>
                  <a:pt x="3964230" y="5898071"/>
                  <a:pt x="4029652" y="5902036"/>
                </a:cubicBezTo>
                <a:cubicBezTo>
                  <a:pt x="4047431" y="5903114"/>
                  <a:pt x="4064895" y="5907239"/>
                  <a:pt x="4082551" y="5909593"/>
                </a:cubicBezTo>
                <a:cubicBezTo>
                  <a:pt x="4102682" y="5912277"/>
                  <a:pt x="4122935" y="5914062"/>
                  <a:pt x="4143008" y="5917150"/>
                </a:cubicBezTo>
                <a:cubicBezTo>
                  <a:pt x="4155703" y="5919103"/>
                  <a:pt x="4168037" y="5923206"/>
                  <a:pt x="4180793" y="5924707"/>
                </a:cubicBezTo>
                <a:cubicBezTo>
                  <a:pt x="4222777" y="5929646"/>
                  <a:pt x="4349125" y="5937441"/>
                  <a:pt x="4384832" y="5939821"/>
                </a:cubicBezTo>
                <a:cubicBezTo>
                  <a:pt x="4528313" y="5987646"/>
                  <a:pt x="4417146" y="5953403"/>
                  <a:pt x="4792912" y="5939821"/>
                </a:cubicBezTo>
                <a:cubicBezTo>
                  <a:pt x="4873625" y="5936904"/>
                  <a:pt x="5034737" y="5924707"/>
                  <a:pt x="5034737" y="5924707"/>
                </a:cubicBezTo>
                <a:cubicBezTo>
                  <a:pt x="5126007" y="5901889"/>
                  <a:pt x="5041834" y="5921208"/>
                  <a:pt x="5246333" y="5902036"/>
                </a:cubicBezTo>
                <a:cubicBezTo>
                  <a:pt x="5266553" y="5900140"/>
                  <a:pt x="5286619" y="5896852"/>
                  <a:pt x="5306789" y="5894479"/>
                </a:cubicBezTo>
                <a:lnTo>
                  <a:pt x="5374803" y="5886922"/>
                </a:lnTo>
                <a:cubicBezTo>
                  <a:pt x="5382360" y="5884403"/>
                  <a:pt x="5389815" y="5881553"/>
                  <a:pt x="5397474" y="5879365"/>
                </a:cubicBezTo>
                <a:cubicBezTo>
                  <a:pt x="5407460" y="5876512"/>
                  <a:pt x="5417977" y="5875455"/>
                  <a:pt x="5427702" y="5871808"/>
                </a:cubicBezTo>
                <a:cubicBezTo>
                  <a:pt x="5438250" y="5867852"/>
                  <a:pt x="5448149" y="5862283"/>
                  <a:pt x="5457930" y="5856694"/>
                </a:cubicBezTo>
                <a:cubicBezTo>
                  <a:pt x="5465816" y="5852188"/>
                  <a:pt x="5472253" y="5845158"/>
                  <a:pt x="5480601" y="5841580"/>
                </a:cubicBezTo>
                <a:cubicBezTo>
                  <a:pt x="5554987" y="5809700"/>
                  <a:pt x="5465497" y="5862086"/>
                  <a:pt x="5541057" y="5818909"/>
                </a:cubicBezTo>
                <a:cubicBezTo>
                  <a:pt x="5548943" y="5814403"/>
                  <a:pt x="5555604" y="5807857"/>
                  <a:pt x="5563728" y="5803795"/>
                </a:cubicBezTo>
                <a:cubicBezTo>
                  <a:pt x="5570853" y="5800233"/>
                  <a:pt x="5579436" y="5800106"/>
                  <a:pt x="5586399" y="5796238"/>
                </a:cubicBezTo>
                <a:cubicBezTo>
                  <a:pt x="5602278" y="5787416"/>
                  <a:pt x="5614509" y="5771754"/>
                  <a:pt x="5631742" y="5766010"/>
                </a:cubicBezTo>
                <a:cubicBezTo>
                  <a:pt x="5646856" y="5760972"/>
                  <a:pt x="5663828" y="5759733"/>
                  <a:pt x="5677084" y="5750896"/>
                </a:cubicBezTo>
                <a:cubicBezTo>
                  <a:pt x="5709128" y="5729533"/>
                  <a:pt x="5691631" y="5739844"/>
                  <a:pt x="5729983" y="5720668"/>
                </a:cubicBezTo>
                <a:cubicBezTo>
                  <a:pt x="5735021" y="5713111"/>
                  <a:pt x="5739282" y="5704974"/>
                  <a:pt x="5745097" y="5697996"/>
                </a:cubicBezTo>
                <a:cubicBezTo>
                  <a:pt x="5763279" y="5676177"/>
                  <a:pt x="5768148" y="5675072"/>
                  <a:pt x="5790439" y="5660211"/>
                </a:cubicBezTo>
                <a:cubicBezTo>
                  <a:pt x="5817999" y="5577530"/>
                  <a:pt x="5774045" y="5702766"/>
                  <a:pt x="5813110" y="5614869"/>
                </a:cubicBezTo>
                <a:cubicBezTo>
                  <a:pt x="5819580" y="5600311"/>
                  <a:pt x="5823186" y="5584641"/>
                  <a:pt x="5828224" y="5569527"/>
                </a:cubicBezTo>
                <a:lnTo>
                  <a:pt x="5843338" y="5524185"/>
                </a:lnTo>
                <a:cubicBezTo>
                  <a:pt x="5845857" y="5516628"/>
                  <a:pt x="5846476" y="5508142"/>
                  <a:pt x="5850895" y="5501514"/>
                </a:cubicBezTo>
                <a:cubicBezTo>
                  <a:pt x="5855933" y="5493957"/>
                  <a:pt x="5861503" y="5486729"/>
                  <a:pt x="5866009" y="5478843"/>
                </a:cubicBezTo>
                <a:cubicBezTo>
                  <a:pt x="5888285" y="5439860"/>
                  <a:pt x="5871396" y="5458342"/>
                  <a:pt x="5888680" y="54410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5584641" y="826590"/>
            <a:ext cx="2335121" cy="2997265"/>
          </a:xfrm>
          <a:custGeom>
            <a:avLst/>
            <a:gdLst>
              <a:gd name="connsiteX0" fmla="*/ 0 w 2335121"/>
              <a:gd name="connsiteY0" fmla="*/ 12240 h 2997265"/>
              <a:gd name="connsiteX1" fmla="*/ 566777 w 2335121"/>
              <a:gd name="connsiteY1" fmla="*/ 12240 h 2997265"/>
              <a:gd name="connsiteX2" fmla="*/ 627233 w 2335121"/>
              <a:gd name="connsiteY2" fmla="*/ 19797 h 2997265"/>
              <a:gd name="connsiteX3" fmla="*/ 717918 w 2335121"/>
              <a:gd name="connsiteY3" fmla="*/ 34911 h 2997265"/>
              <a:gd name="connsiteX4" fmla="*/ 770817 w 2335121"/>
              <a:gd name="connsiteY4" fmla="*/ 42468 h 2997265"/>
              <a:gd name="connsiteX5" fmla="*/ 921957 w 2335121"/>
              <a:gd name="connsiteY5" fmla="*/ 72696 h 2997265"/>
              <a:gd name="connsiteX6" fmla="*/ 989971 w 2335121"/>
              <a:gd name="connsiteY6" fmla="*/ 87810 h 2997265"/>
              <a:gd name="connsiteX7" fmla="*/ 1012642 w 2335121"/>
              <a:gd name="connsiteY7" fmla="*/ 95367 h 2997265"/>
              <a:gd name="connsiteX8" fmla="*/ 1042870 w 2335121"/>
              <a:gd name="connsiteY8" fmla="*/ 102924 h 2997265"/>
              <a:gd name="connsiteX9" fmla="*/ 1095769 w 2335121"/>
              <a:gd name="connsiteY9" fmla="*/ 133152 h 2997265"/>
              <a:gd name="connsiteX10" fmla="*/ 1118440 w 2335121"/>
              <a:gd name="connsiteY10" fmla="*/ 148266 h 2997265"/>
              <a:gd name="connsiteX11" fmla="*/ 1148668 w 2335121"/>
              <a:gd name="connsiteY11" fmla="*/ 163380 h 2997265"/>
              <a:gd name="connsiteX12" fmla="*/ 1178896 w 2335121"/>
              <a:gd name="connsiteY12" fmla="*/ 186051 h 2997265"/>
              <a:gd name="connsiteX13" fmla="*/ 1201567 w 2335121"/>
              <a:gd name="connsiteY13" fmla="*/ 193608 h 2997265"/>
              <a:gd name="connsiteX14" fmla="*/ 1254466 w 2335121"/>
              <a:gd name="connsiteY14" fmla="*/ 216279 h 2997265"/>
              <a:gd name="connsiteX15" fmla="*/ 1314923 w 2335121"/>
              <a:gd name="connsiteY15" fmla="*/ 261622 h 2997265"/>
              <a:gd name="connsiteX16" fmla="*/ 1337594 w 2335121"/>
              <a:gd name="connsiteY16" fmla="*/ 269179 h 2997265"/>
              <a:gd name="connsiteX17" fmla="*/ 1360265 w 2335121"/>
              <a:gd name="connsiteY17" fmla="*/ 284293 h 2997265"/>
              <a:gd name="connsiteX18" fmla="*/ 1382936 w 2335121"/>
              <a:gd name="connsiteY18" fmla="*/ 291850 h 2997265"/>
              <a:gd name="connsiteX19" fmla="*/ 1428278 w 2335121"/>
              <a:gd name="connsiteY19" fmla="*/ 322078 h 2997265"/>
              <a:gd name="connsiteX20" fmla="*/ 1450949 w 2335121"/>
              <a:gd name="connsiteY20" fmla="*/ 337192 h 2997265"/>
              <a:gd name="connsiteX21" fmla="*/ 1473620 w 2335121"/>
              <a:gd name="connsiteY21" fmla="*/ 352306 h 2997265"/>
              <a:gd name="connsiteX22" fmla="*/ 1549190 w 2335121"/>
              <a:gd name="connsiteY22" fmla="*/ 442990 h 2997265"/>
              <a:gd name="connsiteX23" fmla="*/ 1571861 w 2335121"/>
              <a:gd name="connsiteY23" fmla="*/ 488332 h 2997265"/>
              <a:gd name="connsiteX24" fmla="*/ 1579419 w 2335121"/>
              <a:gd name="connsiteY24" fmla="*/ 511003 h 2997265"/>
              <a:gd name="connsiteX25" fmla="*/ 1617204 w 2335121"/>
              <a:gd name="connsiteY25" fmla="*/ 548789 h 2997265"/>
              <a:gd name="connsiteX26" fmla="*/ 1639875 w 2335121"/>
              <a:gd name="connsiteY26" fmla="*/ 579017 h 2997265"/>
              <a:gd name="connsiteX27" fmla="*/ 1654989 w 2335121"/>
              <a:gd name="connsiteY27" fmla="*/ 601688 h 2997265"/>
              <a:gd name="connsiteX28" fmla="*/ 1677660 w 2335121"/>
              <a:gd name="connsiteY28" fmla="*/ 624359 h 2997265"/>
              <a:gd name="connsiteX29" fmla="*/ 1707888 w 2335121"/>
              <a:gd name="connsiteY29" fmla="*/ 669701 h 2997265"/>
              <a:gd name="connsiteX30" fmla="*/ 1730559 w 2335121"/>
              <a:gd name="connsiteY30" fmla="*/ 692372 h 2997265"/>
              <a:gd name="connsiteX31" fmla="*/ 1745673 w 2335121"/>
              <a:gd name="connsiteY31" fmla="*/ 722600 h 2997265"/>
              <a:gd name="connsiteX32" fmla="*/ 1760787 w 2335121"/>
              <a:gd name="connsiteY32" fmla="*/ 745271 h 2997265"/>
              <a:gd name="connsiteX33" fmla="*/ 1775901 w 2335121"/>
              <a:gd name="connsiteY33" fmla="*/ 783056 h 2997265"/>
              <a:gd name="connsiteX34" fmla="*/ 1791015 w 2335121"/>
              <a:gd name="connsiteY34" fmla="*/ 805727 h 2997265"/>
              <a:gd name="connsiteX35" fmla="*/ 1798572 w 2335121"/>
              <a:gd name="connsiteY35" fmla="*/ 828398 h 2997265"/>
              <a:gd name="connsiteX36" fmla="*/ 1843914 w 2335121"/>
              <a:gd name="connsiteY36" fmla="*/ 881298 h 2997265"/>
              <a:gd name="connsiteX37" fmla="*/ 1851471 w 2335121"/>
              <a:gd name="connsiteY37" fmla="*/ 903969 h 2997265"/>
              <a:gd name="connsiteX38" fmla="*/ 1889257 w 2335121"/>
              <a:gd name="connsiteY38" fmla="*/ 949311 h 2997265"/>
              <a:gd name="connsiteX39" fmla="*/ 1949713 w 2335121"/>
              <a:gd name="connsiteY39" fmla="*/ 1047552 h 2997265"/>
              <a:gd name="connsiteX40" fmla="*/ 1972384 w 2335121"/>
              <a:gd name="connsiteY40" fmla="*/ 1070223 h 2997265"/>
              <a:gd name="connsiteX41" fmla="*/ 1987498 w 2335121"/>
              <a:gd name="connsiteY41" fmla="*/ 1108008 h 2997265"/>
              <a:gd name="connsiteX42" fmla="*/ 2002612 w 2335121"/>
              <a:gd name="connsiteY42" fmla="*/ 1130679 h 2997265"/>
              <a:gd name="connsiteX43" fmla="*/ 2010169 w 2335121"/>
              <a:gd name="connsiteY43" fmla="*/ 1153350 h 2997265"/>
              <a:gd name="connsiteX44" fmla="*/ 2032840 w 2335121"/>
              <a:gd name="connsiteY44" fmla="*/ 1168465 h 2997265"/>
              <a:gd name="connsiteX45" fmla="*/ 2063068 w 2335121"/>
              <a:gd name="connsiteY45" fmla="*/ 1236478 h 2997265"/>
              <a:gd name="connsiteX46" fmla="*/ 2078182 w 2335121"/>
              <a:gd name="connsiteY46" fmla="*/ 1266706 h 2997265"/>
              <a:gd name="connsiteX47" fmla="*/ 2093296 w 2335121"/>
              <a:gd name="connsiteY47" fmla="*/ 1289377 h 2997265"/>
              <a:gd name="connsiteX48" fmla="*/ 2108410 w 2335121"/>
              <a:gd name="connsiteY48" fmla="*/ 1334719 h 2997265"/>
              <a:gd name="connsiteX49" fmla="*/ 2138638 w 2335121"/>
              <a:gd name="connsiteY49" fmla="*/ 1402732 h 2997265"/>
              <a:gd name="connsiteX50" fmla="*/ 2176423 w 2335121"/>
              <a:gd name="connsiteY50" fmla="*/ 1478303 h 2997265"/>
              <a:gd name="connsiteX51" fmla="*/ 2206652 w 2335121"/>
              <a:gd name="connsiteY51" fmla="*/ 1561430 h 2997265"/>
              <a:gd name="connsiteX52" fmla="*/ 2214209 w 2335121"/>
              <a:gd name="connsiteY52" fmla="*/ 1614329 h 2997265"/>
              <a:gd name="connsiteX53" fmla="*/ 2236880 w 2335121"/>
              <a:gd name="connsiteY53" fmla="*/ 1674785 h 2997265"/>
              <a:gd name="connsiteX54" fmla="*/ 2259551 w 2335121"/>
              <a:gd name="connsiteY54" fmla="*/ 1810812 h 2997265"/>
              <a:gd name="connsiteX55" fmla="*/ 2282222 w 2335121"/>
              <a:gd name="connsiteY55" fmla="*/ 1886382 h 2997265"/>
              <a:gd name="connsiteX56" fmla="*/ 2289779 w 2335121"/>
              <a:gd name="connsiteY56" fmla="*/ 1939281 h 2997265"/>
              <a:gd name="connsiteX57" fmla="*/ 2304893 w 2335121"/>
              <a:gd name="connsiteY57" fmla="*/ 2007294 h 2997265"/>
              <a:gd name="connsiteX58" fmla="*/ 2312450 w 2335121"/>
              <a:gd name="connsiteY58" fmla="*/ 2082865 h 2997265"/>
              <a:gd name="connsiteX59" fmla="*/ 2320007 w 2335121"/>
              <a:gd name="connsiteY59" fmla="*/ 2113093 h 2997265"/>
              <a:gd name="connsiteX60" fmla="*/ 2335121 w 2335121"/>
              <a:gd name="connsiteY60" fmla="*/ 2203777 h 2997265"/>
              <a:gd name="connsiteX61" fmla="*/ 2327564 w 2335121"/>
              <a:gd name="connsiteY61" fmla="*/ 2997265 h 299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335121" h="2997265">
                <a:moveTo>
                  <a:pt x="0" y="12240"/>
                </a:moveTo>
                <a:cubicBezTo>
                  <a:pt x="273669" y="1714"/>
                  <a:pt x="217939" y="0"/>
                  <a:pt x="566777" y="12240"/>
                </a:cubicBezTo>
                <a:cubicBezTo>
                  <a:pt x="587073" y="12952"/>
                  <a:pt x="607102" y="17113"/>
                  <a:pt x="627233" y="19797"/>
                </a:cubicBezTo>
                <a:cubicBezTo>
                  <a:pt x="750723" y="36262"/>
                  <a:pt x="620933" y="18747"/>
                  <a:pt x="717918" y="34911"/>
                </a:cubicBezTo>
                <a:cubicBezTo>
                  <a:pt x="735488" y="37839"/>
                  <a:pt x="753387" y="38799"/>
                  <a:pt x="770817" y="42468"/>
                </a:cubicBezTo>
                <a:cubicBezTo>
                  <a:pt x="932151" y="76433"/>
                  <a:pt x="797376" y="57123"/>
                  <a:pt x="921957" y="72696"/>
                </a:cubicBezTo>
                <a:cubicBezTo>
                  <a:pt x="972993" y="89708"/>
                  <a:pt x="910171" y="70077"/>
                  <a:pt x="989971" y="87810"/>
                </a:cubicBezTo>
                <a:cubicBezTo>
                  <a:pt x="997747" y="89538"/>
                  <a:pt x="1004983" y="93179"/>
                  <a:pt x="1012642" y="95367"/>
                </a:cubicBezTo>
                <a:cubicBezTo>
                  <a:pt x="1022628" y="98220"/>
                  <a:pt x="1032794" y="100405"/>
                  <a:pt x="1042870" y="102924"/>
                </a:cubicBezTo>
                <a:cubicBezTo>
                  <a:pt x="1098104" y="139747"/>
                  <a:pt x="1028654" y="94800"/>
                  <a:pt x="1095769" y="133152"/>
                </a:cubicBezTo>
                <a:cubicBezTo>
                  <a:pt x="1103655" y="137658"/>
                  <a:pt x="1110554" y="143760"/>
                  <a:pt x="1118440" y="148266"/>
                </a:cubicBezTo>
                <a:cubicBezTo>
                  <a:pt x="1128221" y="153855"/>
                  <a:pt x="1139115" y="157409"/>
                  <a:pt x="1148668" y="163380"/>
                </a:cubicBezTo>
                <a:cubicBezTo>
                  <a:pt x="1159349" y="170055"/>
                  <a:pt x="1167960" y="179802"/>
                  <a:pt x="1178896" y="186051"/>
                </a:cubicBezTo>
                <a:cubicBezTo>
                  <a:pt x="1185812" y="190003"/>
                  <a:pt x="1194245" y="190470"/>
                  <a:pt x="1201567" y="193608"/>
                </a:cubicBezTo>
                <a:cubicBezTo>
                  <a:pt x="1266934" y="221623"/>
                  <a:pt x="1201298" y="198556"/>
                  <a:pt x="1254466" y="216279"/>
                </a:cubicBezTo>
                <a:cubicBezTo>
                  <a:pt x="1280691" y="242503"/>
                  <a:pt x="1277366" y="242843"/>
                  <a:pt x="1314923" y="261622"/>
                </a:cubicBezTo>
                <a:cubicBezTo>
                  <a:pt x="1322048" y="265184"/>
                  <a:pt x="1330469" y="265617"/>
                  <a:pt x="1337594" y="269179"/>
                </a:cubicBezTo>
                <a:cubicBezTo>
                  <a:pt x="1345718" y="273241"/>
                  <a:pt x="1352141" y="280231"/>
                  <a:pt x="1360265" y="284293"/>
                </a:cubicBezTo>
                <a:cubicBezTo>
                  <a:pt x="1367390" y="287855"/>
                  <a:pt x="1375973" y="287981"/>
                  <a:pt x="1382936" y="291850"/>
                </a:cubicBezTo>
                <a:cubicBezTo>
                  <a:pt x="1398815" y="300672"/>
                  <a:pt x="1413164" y="312002"/>
                  <a:pt x="1428278" y="322078"/>
                </a:cubicBezTo>
                <a:lnTo>
                  <a:pt x="1450949" y="337192"/>
                </a:lnTo>
                <a:cubicBezTo>
                  <a:pt x="1458506" y="342230"/>
                  <a:pt x="1468171" y="345040"/>
                  <a:pt x="1473620" y="352306"/>
                </a:cubicBezTo>
                <a:cubicBezTo>
                  <a:pt x="1527512" y="424162"/>
                  <a:pt x="1501150" y="394950"/>
                  <a:pt x="1549190" y="442990"/>
                </a:cubicBezTo>
                <a:cubicBezTo>
                  <a:pt x="1568182" y="499967"/>
                  <a:pt x="1542565" y="429742"/>
                  <a:pt x="1571861" y="488332"/>
                </a:cubicBezTo>
                <a:cubicBezTo>
                  <a:pt x="1575424" y="495457"/>
                  <a:pt x="1574639" y="504630"/>
                  <a:pt x="1579419" y="511003"/>
                </a:cubicBezTo>
                <a:cubicBezTo>
                  <a:pt x="1590106" y="525253"/>
                  <a:pt x="1606517" y="534539"/>
                  <a:pt x="1617204" y="548789"/>
                </a:cubicBezTo>
                <a:cubicBezTo>
                  <a:pt x="1624761" y="558865"/>
                  <a:pt x="1632554" y="568768"/>
                  <a:pt x="1639875" y="579017"/>
                </a:cubicBezTo>
                <a:cubicBezTo>
                  <a:pt x="1645154" y="586408"/>
                  <a:pt x="1649175" y="594711"/>
                  <a:pt x="1654989" y="601688"/>
                </a:cubicBezTo>
                <a:cubicBezTo>
                  <a:pt x="1661831" y="609898"/>
                  <a:pt x="1671099" y="615923"/>
                  <a:pt x="1677660" y="624359"/>
                </a:cubicBezTo>
                <a:cubicBezTo>
                  <a:pt x="1688812" y="638697"/>
                  <a:pt x="1695044" y="656857"/>
                  <a:pt x="1707888" y="669701"/>
                </a:cubicBezTo>
                <a:cubicBezTo>
                  <a:pt x="1715445" y="677258"/>
                  <a:pt x="1724347" y="683675"/>
                  <a:pt x="1730559" y="692372"/>
                </a:cubicBezTo>
                <a:cubicBezTo>
                  <a:pt x="1737107" y="701539"/>
                  <a:pt x="1740084" y="712819"/>
                  <a:pt x="1745673" y="722600"/>
                </a:cubicBezTo>
                <a:cubicBezTo>
                  <a:pt x="1750179" y="730486"/>
                  <a:pt x="1756725" y="737147"/>
                  <a:pt x="1760787" y="745271"/>
                </a:cubicBezTo>
                <a:cubicBezTo>
                  <a:pt x="1766854" y="757404"/>
                  <a:pt x="1769834" y="770923"/>
                  <a:pt x="1775901" y="783056"/>
                </a:cubicBezTo>
                <a:cubicBezTo>
                  <a:pt x="1779963" y="791180"/>
                  <a:pt x="1786953" y="797603"/>
                  <a:pt x="1791015" y="805727"/>
                </a:cubicBezTo>
                <a:cubicBezTo>
                  <a:pt x="1794577" y="812852"/>
                  <a:pt x="1794620" y="821482"/>
                  <a:pt x="1798572" y="828398"/>
                </a:cubicBezTo>
                <a:cubicBezTo>
                  <a:pt x="1811499" y="851021"/>
                  <a:pt x="1826045" y="863429"/>
                  <a:pt x="1843914" y="881298"/>
                </a:cubicBezTo>
                <a:cubicBezTo>
                  <a:pt x="1846433" y="888855"/>
                  <a:pt x="1847519" y="897053"/>
                  <a:pt x="1851471" y="903969"/>
                </a:cubicBezTo>
                <a:cubicBezTo>
                  <a:pt x="1863448" y="924929"/>
                  <a:pt x="1873704" y="933759"/>
                  <a:pt x="1889257" y="949311"/>
                </a:cubicBezTo>
                <a:cubicBezTo>
                  <a:pt x="1905891" y="982579"/>
                  <a:pt x="1923918" y="1021757"/>
                  <a:pt x="1949713" y="1047552"/>
                </a:cubicBezTo>
                <a:lnTo>
                  <a:pt x="1972384" y="1070223"/>
                </a:lnTo>
                <a:cubicBezTo>
                  <a:pt x="1977422" y="1082818"/>
                  <a:pt x="1981431" y="1095875"/>
                  <a:pt x="1987498" y="1108008"/>
                </a:cubicBezTo>
                <a:cubicBezTo>
                  <a:pt x="1991560" y="1116132"/>
                  <a:pt x="1998550" y="1122555"/>
                  <a:pt x="2002612" y="1130679"/>
                </a:cubicBezTo>
                <a:cubicBezTo>
                  <a:pt x="2006174" y="1137804"/>
                  <a:pt x="2005193" y="1147130"/>
                  <a:pt x="2010169" y="1153350"/>
                </a:cubicBezTo>
                <a:cubicBezTo>
                  <a:pt x="2015843" y="1160442"/>
                  <a:pt x="2025283" y="1163427"/>
                  <a:pt x="2032840" y="1168465"/>
                </a:cubicBezTo>
                <a:cubicBezTo>
                  <a:pt x="2077299" y="1235153"/>
                  <a:pt x="2009110" y="1128561"/>
                  <a:pt x="2063068" y="1236478"/>
                </a:cubicBezTo>
                <a:cubicBezTo>
                  <a:pt x="2068106" y="1246554"/>
                  <a:pt x="2072593" y="1256925"/>
                  <a:pt x="2078182" y="1266706"/>
                </a:cubicBezTo>
                <a:cubicBezTo>
                  <a:pt x="2082688" y="1274592"/>
                  <a:pt x="2089607" y="1281077"/>
                  <a:pt x="2093296" y="1289377"/>
                </a:cubicBezTo>
                <a:cubicBezTo>
                  <a:pt x="2099766" y="1303935"/>
                  <a:pt x="2099573" y="1321463"/>
                  <a:pt x="2108410" y="1334719"/>
                </a:cubicBezTo>
                <a:cubicBezTo>
                  <a:pt x="2141682" y="1384627"/>
                  <a:pt x="2104302" y="1324248"/>
                  <a:pt x="2138638" y="1402732"/>
                </a:cubicBezTo>
                <a:cubicBezTo>
                  <a:pt x="2149926" y="1428534"/>
                  <a:pt x="2169592" y="1450980"/>
                  <a:pt x="2176423" y="1478303"/>
                </a:cubicBezTo>
                <a:cubicBezTo>
                  <a:pt x="2193741" y="1547570"/>
                  <a:pt x="2180016" y="1521475"/>
                  <a:pt x="2206652" y="1561430"/>
                </a:cubicBezTo>
                <a:cubicBezTo>
                  <a:pt x="2209171" y="1579063"/>
                  <a:pt x="2210716" y="1596863"/>
                  <a:pt x="2214209" y="1614329"/>
                </a:cubicBezTo>
                <a:cubicBezTo>
                  <a:pt x="2216578" y="1626176"/>
                  <a:pt x="2234947" y="1669952"/>
                  <a:pt x="2236880" y="1674785"/>
                </a:cubicBezTo>
                <a:cubicBezTo>
                  <a:pt x="2251480" y="1806185"/>
                  <a:pt x="2234929" y="1679495"/>
                  <a:pt x="2259551" y="1810812"/>
                </a:cubicBezTo>
                <a:cubicBezTo>
                  <a:pt x="2272236" y="1878468"/>
                  <a:pt x="2255268" y="1845950"/>
                  <a:pt x="2282222" y="1886382"/>
                </a:cubicBezTo>
                <a:cubicBezTo>
                  <a:pt x="2284741" y="1904015"/>
                  <a:pt x="2286286" y="1921815"/>
                  <a:pt x="2289779" y="1939281"/>
                </a:cubicBezTo>
                <a:cubicBezTo>
                  <a:pt x="2307376" y="2027268"/>
                  <a:pt x="2286034" y="1856417"/>
                  <a:pt x="2304893" y="2007294"/>
                </a:cubicBezTo>
                <a:cubicBezTo>
                  <a:pt x="2308033" y="2032414"/>
                  <a:pt x="2308870" y="2057803"/>
                  <a:pt x="2312450" y="2082865"/>
                </a:cubicBezTo>
                <a:cubicBezTo>
                  <a:pt x="2313919" y="2093147"/>
                  <a:pt x="2318093" y="2102885"/>
                  <a:pt x="2320007" y="2113093"/>
                </a:cubicBezTo>
                <a:cubicBezTo>
                  <a:pt x="2325655" y="2143213"/>
                  <a:pt x="2330083" y="2173549"/>
                  <a:pt x="2335121" y="2203777"/>
                </a:cubicBezTo>
                <a:cubicBezTo>
                  <a:pt x="2324206" y="2694946"/>
                  <a:pt x="2327564" y="2430460"/>
                  <a:pt x="2327564" y="299726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793765" y="3823855"/>
            <a:ext cx="1131065" cy="2471147"/>
          </a:xfrm>
          <a:custGeom>
            <a:avLst/>
            <a:gdLst>
              <a:gd name="connsiteX0" fmla="*/ 1118440 w 1131065"/>
              <a:gd name="connsiteY0" fmla="*/ 0 h 2471147"/>
              <a:gd name="connsiteX1" fmla="*/ 1118440 w 1131065"/>
              <a:gd name="connsiteY1" fmla="*/ 340066 h 2471147"/>
              <a:gd name="connsiteX2" fmla="*/ 1110883 w 1131065"/>
              <a:gd name="connsiteY2" fmla="*/ 362737 h 2471147"/>
              <a:gd name="connsiteX3" fmla="*/ 1088212 w 1131065"/>
              <a:gd name="connsiteY3" fmla="*/ 423193 h 2471147"/>
              <a:gd name="connsiteX4" fmla="*/ 1073098 w 1131065"/>
              <a:gd name="connsiteY4" fmla="*/ 468535 h 2471147"/>
              <a:gd name="connsiteX5" fmla="*/ 1065541 w 1131065"/>
              <a:gd name="connsiteY5" fmla="*/ 491206 h 2471147"/>
              <a:gd name="connsiteX6" fmla="*/ 1050427 w 1131065"/>
              <a:gd name="connsiteY6" fmla="*/ 513877 h 2471147"/>
              <a:gd name="connsiteX7" fmla="*/ 1042870 w 1131065"/>
              <a:gd name="connsiteY7" fmla="*/ 536548 h 2471147"/>
              <a:gd name="connsiteX8" fmla="*/ 1035313 w 1131065"/>
              <a:gd name="connsiteY8" fmla="*/ 566776 h 2471147"/>
              <a:gd name="connsiteX9" fmla="*/ 1012642 w 1131065"/>
              <a:gd name="connsiteY9" fmla="*/ 597005 h 2471147"/>
              <a:gd name="connsiteX10" fmla="*/ 1005085 w 1131065"/>
              <a:gd name="connsiteY10" fmla="*/ 619676 h 2471147"/>
              <a:gd name="connsiteX11" fmla="*/ 982414 w 1131065"/>
              <a:gd name="connsiteY11" fmla="*/ 642347 h 2471147"/>
              <a:gd name="connsiteX12" fmla="*/ 967299 w 1131065"/>
              <a:gd name="connsiteY12" fmla="*/ 665018 h 2471147"/>
              <a:gd name="connsiteX13" fmla="*/ 876615 w 1131065"/>
              <a:gd name="connsiteY13" fmla="*/ 755702 h 2471147"/>
              <a:gd name="connsiteX14" fmla="*/ 853944 w 1131065"/>
              <a:gd name="connsiteY14" fmla="*/ 778373 h 2471147"/>
              <a:gd name="connsiteX15" fmla="*/ 808602 w 1131065"/>
              <a:gd name="connsiteY15" fmla="*/ 801044 h 2471147"/>
              <a:gd name="connsiteX16" fmla="*/ 763260 w 1131065"/>
              <a:gd name="connsiteY16" fmla="*/ 838829 h 2471147"/>
              <a:gd name="connsiteX17" fmla="*/ 740589 w 1131065"/>
              <a:gd name="connsiteY17" fmla="*/ 846386 h 2471147"/>
              <a:gd name="connsiteX18" fmla="*/ 710361 w 1131065"/>
              <a:gd name="connsiteY18" fmla="*/ 876614 h 2471147"/>
              <a:gd name="connsiteX19" fmla="*/ 657461 w 1131065"/>
              <a:gd name="connsiteY19" fmla="*/ 899285 h 2471147"/>
              <a:gd name="connsiteX20" fmla="*/ 604562 w 1131065"/>
              <a:gd name="connsiteY20" fmla="*/ 921957 h 2471147"/>
              <a:gd name="connsiteX21" fmla="*/ 559220 w 1131065"/>
              <a:gd name="connsiteY21" fmla="*/ 929514 h 2471147"/>
              <a:gd name="connsiteX22" fmla="*/ 536549 w 1131065"/>
              <a:gd name="connsiteY22" fmla="*/ 937071 h 2471147"/>
              <a:gd name="connsiteX23" fmla="*/ 468536 w 1131065"/>
              <a:gd name="connsiteY23" fmla="*/ 952185 h 2471147"/>
              <a:gd name="connsiteX24" fmla="*/ 415637 w 1131065"/>
              <a:gd name="connsiteY24" fmla="*/ 967299 h 2471147"/>
              <a:gd name="connsiteX25" fmla="*/ 309838 w 1131065"/>
              <a:gd name="connsiteY25" fmla="*/ 974856 h 2471147"/>
              <a:gd name="connsiteX26" fmla="*/ 188926 w 1131065"/>
              <a:gd name="connsiteY26" fmla="*/ 989970 h 2471147"/>
              <a:gd name="connsiteX27" fmla="*/ 98242 w 1131065"/>
              <a:gd name="connsiteY27" fmla="*/ 1005084 h 2471147"/>
              <a:gd name="connsiteX28" fmla="*/ 75571 w 1131065"/>
              <a:gd name="connsiteY28" fmla="*/ 1012641 h 2471147"/>
              <a:gd name="connsiteX29" fmla="*/ 60456 w 1131065"/>
              <a:gd name="connsiteY29" fmla="*/ 1035312 h 2471147"/>
              <a:gd name="connsiteX30" fmla="*/ 75571 w 1131065"/>
              <a:gd name="connsiteY30" fmla="*/ 1118439 h 2471147"/>
              <a:gd name="connsiteX31" fmla="*/ 128470 w 1131065"/>
              <a:gd name="connsiteY31" fmla="*/ 1156224 h 2471147"/>
              <a:gd name="connsiteX32" fmla="*/ 241825 w 1131065"/>
              <a:gd name="connsiteY32" fmla="*/ 1186452 h 2471147"/>
              <a:gd name="connsiteX33" fmla="*/ 272053 w 1131065"/>
              <a:gd name="connsiteY33" fmla="*/ 1194009 h 2471147"/>
              <a:gd name="connsiteX34" fmla="*/ 302281 w 1131065"/>
              <a:gd name="connsiteY34" fmla="*/ 1209124 h 2471147"/>
              <a:gd name="connsiteX35" fmla="*/ 347623 w 1131065"/>
              <a:gd name="connsiteY35" fmla="*/ 1246909 h 2471147"/>
              <a:gd name="connsiteX36" fmla="*/ 362737 w 1131065"/>
              <a:gd name="connsiteY36" fmla="*/ 1269580 h 2471147"/>
              <a:gd name="connsiteX37" fmla="*/ 370295 w 1131065"/>
              <a:gd name="connsiteY37" fmla="*/ 1299808 h 2471147"/>
              <a:gd name="connsiteX38" fmla="*/ 355180 w 1131065"/>
              <a:gd name="connsiteY38" fmla="*/ 1390492 h 2471147"/>
              <a:gd name="connsiteX39" fmla="*/ 332509 w 1131065"/>
              <a:gd name="connsiteY39" fmla="*/ 1511405 h 2471147"/>
              <a:gd name="connsiteX40" fmla="*/ 317395 w 1131065"/>
              <a:gd name="connsiteY40" fmla="*/ 1556747 h 2471147"/>
              <a:gd name="connsiteX41" fmla="*/ 309838 w 1131065"/>
              <a:gd name="connsiteY41" fmla="*/ 1579418 h 2471147"/>
              <a:gd name="connsiteX42" fmla="*/ 287167 w 1131065"/>
              <a:gd name="connsiteY42" fmla="*/ 1677659 h 2471147"/>
              <a:gd name="connsiteX43" fmla="*/ 279610 w 1131065"/>
              <a:gd name="connsiteY43" fmla="*/ 1700330 h 2471147"/>
              <a:gd name="connsiteX44" fmla="*/ 264496 w 1131065"/>
              <a:gd name="connsiteY44" fmla="*/ 1723001 h 2471147"/>
              <a:gd name="connsiteX45" fmla="*/ 249382 w 1131065"/>
              <a:gd name="connsiteY45" fmla="*/ 1775900 h 2471147"/>
              <a:gd name="connsiteX46" fmla="*/ 219154 w 1131065"/>
              <a:gd name="connsiteY46" fmla="*/ 1828800 h 2471147"/>
              <a:gd name="connsiteX47" fmla="*/ 196483 w 1131065"/>
              <a:gd name="connsiteY47" fmla="*/ 1881699 h 2471147"/>
              <a:gd name="connsiteX48" fmla="*/ 181369 w 1131065"/>
              <a:gd name="connsiteY48" fmla="*/ 1957269 h 2471147"/>
              <a:gd name="connsiteX49" fmla="*/ 166255 w 1131065"/>
              <a:gd name="connsiteY49" fmla="*/ 2002611 h 2471147"/>
              <a:gd name="connsiteX50" fmla="*/ 151141 w 1131065"/>
              <a:gd name="connsiteY50" fmla="*/ 2078181 h 2471147"/>
              <a:gd name="connsiteX51" fmla="*/ 136027 w 1131065"/>
              <a:gd name="connsiteY51" fmla="*/ 2108409 h 2471147"/>
              <a:gd name="connsiteX52" fmla="*/ 120913 w 1131065"/>
              <a:gd name="connsiteY52" fmla="*/ 2146195 h 2471147"/>
              <a:gd name="connsiteX53" fmla="*/ 105799 w 1131065"/>
              <a:gd name="connsiteY53" fmla="*/ 2229322 h 2471147"/>
              <a:gd name="connsiteX54" fmla="*/ 90685 w 1131065"/>
              <a:gd name="connsiteY54" fmla="*/ 2251993 h 2471147"/>
              <a:gd name="connsiteX55" fmla="*/ 75571 w 1131065"/>
              <a:gd name="connsiteY55" fmla="*/ 2312449 h 2471147"/>
              <a:gd name="connsiteX56" fmla="*/ 30228 w 1131065"/>
              <a:gd name="connsiteY56" fmla="*/ 2388019 h 2471147"/>
              <a:gd name="connsiteX57" fmla="*/ 15114 w 1131065"/>
              <a:gd name="connsiteY57" fmla="*/ 2433362 h 2471147"/>
              <a:gd name="connsiteX58" fmla="*/ 0 w 1131065"/>
              <a:gd name="connsiteY58" fmla="*/ 2471147 h 24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31065" h="2471147">
                <a:moveTo>
                  <a:pt x="1118440" y="0"/>
                </a:moveTo>
                <a:cubicBezTo>
                  <a:pt x="1129786" y="158846"/>
                  <a:pt x="1131065" y="125448"/>
                  <a:pt x="1118440" y="340066"/>
                </a:cubicBezTo>
                <a:cubicBezTo>
                  <a:pt x="1117972" y="348018"/>
                  <a:pt x="1113071" y="355078"/>
                  <a:pt x="1110883" y="362737"/>
                </a:cubicBezTo>
                <a:cubicBezTo>
                  <a:pt x="1086341" y="448635"/>
                  <a:pt x="1123430" y="335147"/>
                  <a:pt x="1088212" y="423193"/>
                </a:cubicBezTo>
                <a:cubicBezTo>
                  <a:pt x="1082295" y="437985"/>
                  <a:pt x="1078136" y="453421"/>
                  <a:pt x="1073098" y="468535"/>
                </a:cubicBezTo>
                <a:cubicBezTo>
                  <a:pt x="1070579" y="476092"/>
                  <a:pt x="1069960" y="484578"/>
                  <a:pt x="1065541" y="491206"/>
                </a:cubicBezTo>
                <a:cubicBezTo>
                  <a:pt x="1060503" y="498763"/>
                  <a:pt x="1054489" y="505753"/>
                  <a:pt x="1050427" y="513877"/>
                </a:cubicBezTo>
                <a:cubicBezTo>
                  <a:pt x="1046865" y="521002"/>
                  <a:pt x="1045058" y="528889"/>
                  <a:pt x="1042870" y="536548"/>
                </a:cubicBezTo>
                <a:cubicBezTo>
                  <a:pt x="1040017" y="546534"/>
                  <a:pt x="1039958" y="557486"/>
                  <a:pt x="1035313" y="566776"/>
                </a:cubicBezTo>
                <a:cubicBezTo>
                  <a:pt x="1029680" y="578042"/>
                  <a:pt x="1020199" y="586929"/>
                  <a:pt x="1012642" y="597005"/>
                </a:cubicBezTo>
                <a:cubicBezTo>
                  <a:pt x="1010123" y="604562"/>
                  <a:pt x="1009504" y="613048"/>
                  <a:pt x="1005085" y="619676"/>
                </a:cubicBezTo>
                <a:cubicBezTo>
                  <a:pt x="999157" y="628568"/>
                  <a:pt x="989256" y="634137"/>
                  <a:pt x="982414" y="642347"/>
                </a:cubicBezTo>
                <a:cubicBezTo>
                  <a:pt x="976599" y="649324"/>
                  <a:pt x="972641" y="657673"/>
                  <a:pt x="967299" y="665018"/>
                </a:cubicBezTo>
                <a:cubicBezTo>
                  <a:pt x="897874" y="760476"/>
                  <a:pt x="952424" y="696740"/>
                  <a:pt x="876615" y="755702"/>
                </a:cubicBezTo>
                <a:cubicBezTo>
                  <a:pt x="868179" y="762263"/>
                  <a:pt x="862154" y="771531"/>
                  <a:pt x="853944" y="778373"/>
                </a:cubicBezTo>
                <a:cubicBezTo>
                  <a:pt x="834411" y="794650"/>
                  <a:pt x="831324" y="793470"/>
                  <a:pt x="808602" y="801044"/>
                </a:cubicBezTo>
                <a:cubicBezTo>
                  <a:pt x="791889" y="817757"/>
                  <a:pt x="784302" y="828308"/>
                  <a:pt x="763260" y="838829"/>
                </a:cubicBezTo>
                <a:cubicBezTo>
                  <a:pt x="756135" y="842391"/>
                  <a:pt x="748146" y="843867"/>
                  <a:pt x="740589" y="846386"/>
                </a:cubicBezTo>
                <a:cubicBezTo>
                  <a:pt x="730513" y="856462"/>
                  <a:pt x="721761" y="868064"/>
                  <a:pt x="710361" y="876614"/>
                </a:cubicBezTo>
                <a:cubicBezTo>
                  <a:pt x="688079" y="893325"/>
                  <a:pt x="680163" y="889555"/>
                  <a:pt x="657461" y="899285"/>
                </a:cubicBezTo>
                <a:cubicBezTo>
                  <a:pt x="632577" y="909950"/>
                  <a:pt x="629104" y="916503"/>
                  <a:pt x="604562" y="921957"/>
                </a:cubicBezTo>
                <a:cubicBezTo>
                  <a:pt x="589604" y="925281"/>
                  <a:pt x="574178" y="926190"/>
                  <a:pt x="559220" y="929514"/>
                </a:cubicBezTo>
                <a:cubicBezTo>
                  <a:pt x="551444" y="931242"/>
                  <a:pt x="544208" y="934883"/>
                  <a:pt x="536549" y="937071"/>
                </a:cubicBezTo>
                <a:cubicBezTo>
                  <a:pt x="482245" y="952586"/>
                  <a:pt x="530869" y="936602"/>
                  <a:pt x="468536" y="952185"/>
                </a:cubicBezTo>
                <a:cubicBezTo>
                  <a:pt x="450745" y="956633"/>
                  <a:pt x="433791" y="964706"/>
                  <a:pt x="415637" y="967299"/>
                </a:cubicBezTo>
                <a:cubicBezTo>
                  <a:pt x="380636" y="972299"/>
                  <a:pt x="345019" y="971338"/>
                  <a:pt x="309838" y="974856"/>
                </a:cubicBezTo>
                <a:cubicBezTo>
                  <a:pt x="269422" y="978898"/>
                  <a:pt x="229135" y="984226"/>
                  <a:pt x="188926" y="989970"/>
                </a:cubicBezTo>
                <a:cubicBezTo>
                  <a:pt x="159067" y="994236"/>
                  <a:pt x="127709" y="997717"/>
                  <a:pt x="98242" y="1005084"/>
                </a:cubicBezTo>
                <a:cubicBezTo>
                  <a:pt x="90514" y="1007016"/>
                  <a:pt x="83128" y="1010122"/>
                  <a:pt x="75571" y="1012641"/>
                </a:cubicBezTo>
                <a:cubicBezTo>
                  <a:pt x="70533" y="1020198"/>
                  <a:pt x="60456" y="1026229"/>
                  <a:pt x="60456" y="1035312"/>
                </a:cubicBezTo>
                <a:cubicBezTo>
                  <a:pt x="60456" y="1063475"/>
                  <a:pt x="66098" y="1091916"/>
                  <a:pt x="75571" y="1118439"/>
                </a:cubicBezTo>
                <a:cubicBezTo>
                  <a:pt x="81658" y="1135481"/>
                  <a:pt x="114561" y="1150660"/>
                  <a:pt x="128470" y="1156224"/>
                </a:cubicBezTo>
                <a:cubicBezTo>
                  <a:pt x="172198" y="1173715"/>
                  <a:pt x="192730" y="1175122"/>
                  <a:pt x="241825" y="1186452"/>
                </a:cubicBezTo>
                <a:cubicBezTo>
                  <a:pt x="251945" y="1188787"/>
                  <a:pt x="261977" y="1191490"/>
                  <a:pt x="272053" y="1194009"/>
                </a:cubicBezTo>
                <a:cubicBezTo>
                  <a:pt x="282129" y="1199047"/>
                  <a:pt x="292500" y="1203535"/>
                  <a:pt x="302281" y="1209124"/>
                </a:cubicBezTo>
                <a:cubicBezTo>
                  <a:pt x="321196" y="1219933"/>
                  <a:pt x="333413" y="1229857"/>
                  <a:pt x="347623" y="1246909"/>
                </a:cubicBezTo>
                <a:cubicBezTo>
                  <a:pt x="353437" y="1253886"/>
                  <a:pt x="357699" y="1262023"/>
                  <a:pt x="362737" y="1269580"/>
                </a:cubicBezTo>
                <a:cubicBezTo>
                  <a:pt x="365256" y="1279656"/>
                  <a:pt x="370295" y="1289422"/>
                  <a:pt x="370295" y="1299808"/>
                </a:cubicBezTo>
                <a:cubicBezTo>
                  <a:pt x="370295" y="1350425"/>
                  <a:pt x="367004" y="1355021"/>
                  <a:pt x="355180" y="1390492"/>
                </a:cubicBezTo>
                <a:cubicBezTo>
                  <a:pt x="346038" y="1481914"/>
                  <a:pt x="355628" y="1442046"/>
                  <a:pt x="332509" y="1511405"/>
                </a:cubicBezTo>
                <a:lnTo>
                  <a:pt x="317395" y="1556747"/>
                </a:lnTo>
                <a:lnTo>
                  <a:pt x="309838" y="1579418"/>
                </a:lnTo>
                <a:cubicBezTo>
                  <a:pt x="300028" y="1648088"/>
                  <a:pt x="307914" y="1615419"/>
                  <a:pt x="287167" y="1677659"/>
                </a:cubicBezTo>
                <a:cubicBezTo>
                  <a:pt x="284648" y="1685216"/>
                  <a:pt x="284029" y="1693702"/>
                  <a:pt x="279610" y="1700330"/>
                </a:cubicBezTo>
                <a:lnTo>
                  <a:pt x="264496" y="1723001"/>
                </a:lnTo>
                <a:cubicBezTo>
                  <a:pt x="260661" y="1738340"/>
                  <a:pt x="255887" y="1760722"/>
                  <a:pt x="249382" y="1775900"/>
                </a:cubicBezTo>
                <a:cubicBezTo>
                  <a:pt x="237877" y="1802745"/>
                  <a:pt x="234332" y="1806032"/>
                  <a:pt x="219154" y="1828800"/>
                </a:cubicBezTo>
                <a:cubicBezTo>
                  <a:pt x="197458" y="1915583"/>
                  <a:pt x="227796" y="1808636"/>
                  <a:pt x="196483" y="1881699"/>
                </a:cubicBezTo>
                <a:cubicBezTo>
                  <a:pt x="188947" y="1899282"/>
                  <a:pt x="185120" y="1942267"/>
                  <a:pt x="181369" y="1957269"/>
                </a:cubicBezTo>
                <a:cubicBezTo>
                  <a:pt x="177505" y="1972725"/>
                  <a:pt x="168874" y="1986896"/>
                  <a:pt x="166255" y="2002611"/>
                </a:cubicBezTo>
                <a:cubicBezTo>
                  <a:pt x="163643" y="2018283"/>
                  <a:pt x="157905" y="2060144"/>
                  <a:pt x="151141" y="2078181"/>
                </a:cubicBezTo>
                <a:cubicBezTo>
                  <a:pt x="147185" y="2088729"/>
                  <a:pt x="140602" y="2098115"/>
                  <a:pt x="136027" y="2108409"/>
                </a:cubicBezTo>
                <a:cubicBezTo>
                  <a:pt x="130518" y="2120805"/>
                  <a:pt x="125951" y="2133600"/>
                  <a:pt x="120913" y="2146195"/>
                </a:cubicBezTo>
                <a:cubicBezTo>
                  <a:pt x="120064" y="2151288"/>
                  <a:pt x="108968" y="2220872"/>
                  <a:pt x="105799" y="2229322"/>
                </a:cubicBezTo>
                <a:cubicBezTo>
                  <a:pt x="102610" y="2237826"/>
                  <a:pt x="95723" y="2244436"/>
                  <a:pt x="90685" y="2251993"/>
                </a:cubicBezTo>
                <a:cubicBezTo>
                  <a:pt x="85647" y="2272145"/>
                  <a:pt x="87094" y="2295166"/>
                  <a:pt x="75571" y="2312449"/>
                </a:cubicBezTo>
                <a:cubicBezTo>
                  <a:pt x="57828" y="2339063"/>
                  <a:pt x="41847" y="2358971"/>
                  <a:pt x="30228" y="2388019"/>
                </a:cubicBezTo>
                <a:cubicBezTo>
                  <a:pt x="24311" y="2402811"/>
                  <a:pt x="21031" y="2418570"/>
                  <a:pt x="15114" y="2433362"/>
                </a:cubicBezTo>
                <a:lnTo>
                  <a:pt x="0" y="2471147"/>
                </a:ln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31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404664"/>
            <a:ext cx="72008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70C0"/>
                </a:solidFill>
              </a:rPr>
              <a:t>L’Europe</a:t>
            </a:r>
            <a:r>
              <a:rPr lang="fr-FR" dirty="0" smtClean="0">
                <a:solidFill>
                  <a:srgbClr val="00B050"/>
                </a:solidFill>
              </a:rPr>
              <a:t> //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1./ </a:t>
            </a:r>
            <a:r>
              <a:rPr lang="fr-FR" sz="2400" u="sng" dirty="0" smtClean="0">
                <a:solidFill>
                  <a:srgbClr val="0070C0"/>
                </a:solidFill>
              </a:rPr>
              <a:t>Qu’est-ce que l’Europe géographique ?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//</a:t>
            </a:r>
            <a:endParaRPr lang="fr-FR" u="sng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</a:rPr>
              <a:t>L’Europe est un </a:t>
            </a:r>
            <a:r>
              <a:rPr lang="fr-FR" sz="2400" dirty="0" smtClean="0">
                <a:solidFill>
                  <a:srgbClr val="0070C0"/>
                </a:solidFill>
              </a:rPr>
              <a:t>continent*. </a:t>
            </a:r>
            <a:r>
              <a:rPr lang="fr-FR" sz="2400" dirty="0" smtClean="0">
                <a:solidFill>
                  <a:srgbClr val="0070C0"/>
                </a:solidFill>
              </a:rPr>
              <a:t>Du côté ouest ses limites sont claires. Par contre du côté est, les limites sont incertaines.</a:t>
            </a:r>
            <a:r>
              <a:rPr lang="fr-FR" sz="2400" dirty="0" smtClean="0">
                <a:solidFill>
                  <a:srgbClr val="00B050"/>
                </a:solidFill>
              </a:rPr>
              <a:t> //</a:t>
            </a:r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Voici la carte « les limites de l’Europe »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//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pPr algn="ctr"/>
            <a:r>
              <a:rPr lang="fr-FR" sz="1100" dirty="0" smtClean="0">
                <a:solidFill>
                  <a:srgbClr val="00B050"/>
                </a:solidFill>
              </a:rPr>
              <a:t>Coller la carte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sz="5400" dirty="0" smtClean="0"/>
              <a:t>L’Union Européenne</a:t>
            </a:r>
            <a:endParaRPr lang="fr-FR" sz="54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9600" dirty="0" smtClean="0"/>
              <a:t>L’Europe 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112474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/>
              <a:t>La naissance de l’Union Européenne</a:t>
            </a:r>
            <a:endParaRPr lang="fr-F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404664"/>
            <a:ext cx="90364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La déclaration </a:t>
            </a:r>
            <a:r>
              <a:rPr lang="fr-FR" sz="2000" b="1" dirty="0" smtClean="0"/>
              <a:t>Schuman</a:t>
            </a:r>
          </a:p>
          <a:p>
            <a:endParaRPr lang="fr-FR" sz="1600" b="1" dirty="0"/>
          </a:p>
          <a:p>
            <a:r>
              <a:rPr lang="fr-FR" sz="1600" dirty="0"/>
              <a:t>Le 9 mai 1950, reprenant une idée de Jean Monnet, le ministre des Affaires étrangères* Robert</a:t>
            </a:r>
          </a:p>
          <a:p>
            <a:r>
              <a:rPr lang="fr-FR" sz="1600" dirty="0"/>
              <a:t>Schuman fait une déclaration qui portera bientôt son nom. En voici les principaux extraits :</a:t>
            </a:r>
          </a:p>
          <a:p>
            <a:r>
              <a:rPr lang="fr-FR" sz="1600" dirty="0"/>
              <a:t>« […] L’Europe ne se fera pas d’un coup, ni dans une construction d’ensemble : elle se fera</a:t>
            </a:r>
          </a:p>
          <a:p>
            <a:r>
              <a:rPr lang="fr-FR" sz="1600" dirty="0"/>
              <a:t>par des réalisations concrètes créant d’abord une solidarité de fait. Le rassemblement des</a:t>
            </a:r>
          </a:p>
          <a:p>
            <a:r>
              <a:rPr lang="fr-FR" sz="1600" dirty="0"/>
              <a:t>nations européennes exige que l’opposition séculaire de la France et de l’Allemagne soit</a:t>
            </a:r>
          </a:p>
          <a:p>
            <a:r>
              <a:rPr lang="fr-FR" sz="1600" dirty="0"/>
              <a:t>éliminée : l’action entreprise doit toucher au premier chef la France et l’Allemagne.</a:t>
            </a:r>
          </a:p>
          <a:p>
            <a:r>
              <a:rPr lang="fr-FR" sz="1600" dirty="0"/>
              <a:t>Dans ce but, le gouvernement français propose de porter immédiatement l’action sur un</a:t>
            </a:r>
          </a:p>
          <a:p>
            <a:r>
              <a:rPr lang="fr-FR" sz="1600" dirty="0"/>
              <a:t>point limité mais décisif.</a:t>
            </a:r>
          </a:p>
          <a:p>
            <a:r>
              <a:rPr lang="fr-FR" sz="1600" dirty="0"/>
              <a:t>Le gouvernement français propose de placer l’ensemble de la production franco-allemande</a:t>
            </a:r>
          </a:p>
          <a:p>
            <a:r>
              <a:rPr lang="fr-FR" sz="1600" dirty="0"/>
              <a:t>de charbon et d’acier sous une Haute Autorité commune, dans une organisation ouverte à</a:t>
            </a:r>
          </a:p>
          <a:p>
            <a:r>
              <a:rPr lang="fr-FR" sz="1600" dirty="0"/>
              <a:t>la participation des autres pays d’Europe.</a:t>
            </a:r>
          </a:p>
          <a:p>
            <a:r>
              <a:rPr lang="fr-FR" sz="1600" dirty="0"/>
              <a:t>La mise en commun des productions de charbon et d’acier assurera immédiatement l’établissement</a:t>
            </a:r>
          </a:p>
          <a:p>
            <a:r>
              <a:rPr lang="fr-FR" sz="1600" dirty="0"/>
              <a:t>de bases communes de développement économique, première étape de la</a:t>
            </a:r>
          </a:p>
          <a:p>
            <a:r>
              <a:rPr lang="fr-FR" sz="1600" dirty="0"/>
              <a:t>Fédération européenne, et changera le destin de ces régions longtemps vouées à la fabrication</a:t>
            </a:r>
          </a:p>
          <a:p>
            <a:r>
              <a:rPr lang="fr-FR" sz="1600" dirty="0"/>
              <a:t>des armes de guerre dont elles ont été les plus constantes victimes.</a:t>
            </a:r>
          </a:p>
          <a:p>
            <a:r>
              <a:rPr lang="fr-FR" sz="1600" dirty="0"/>
              <a:t>La solidarité de production qui sera ainsi nouée manifestera que toute guerre entre la France</a:t>
            </a:r>
          </a:p>
          <a:p>
            <a:r>
              <a:rPr lang="fr-FR" sz="1600" dirty="0"/>
              <a:t>et l’Allemagne devient non seulement impensable, mais matériellement impossible. […]</a:t>
            </a:r>
          </a:p>
          <a:p>
            <a:r>
              <a:rPr lang="fr-FR" sz="1600" dirty="0"/>
              <a:t>Cette production sera offerte à l’ensemble du monde sans distinction ni exclusion, pour</a:t>
            </a:r>
          </a:p>
          <a:p>
            <a:r>
              <a:rPr lang="fr-FR" sz="1600" dirty="0"/>
              <a:t>contribuer au relèvement du niveau de vie et au développement des </a:t>
            </a:r>
            <a:r>
              <a:rPr lang="fr-FR" sz="1600" dirty="0" smtClean="0"/>
              <a:t>œuvres </a:t>
            </a:r>
            <a:r>
              <a:rPr lang="fr-FR" sz="1600" dirty="0"/>
              <a:t>de paix. […] </a:t>
            </a:r>
            <a:r>
              <a:rPr lang="fr-FR" sz="1600" dirty="0" smtClean="0"/>
              <a:t>»</a:t>
            </a:r>
          </a:p>
          <a:p>
            <a:endParaRPr lang="fr-FR" sz="1600" dirty="0"/>
          </a:p>
          <a:p>
            <a:r>
              <a:rPr lang="fr-FR" sz="1600" dirty="0"/>
              <a:t>* Le ministre chargé des relations entre la France et les autres pays</a:t>
            </a:r>
            <a:r>
              <a:rPr lang="fr-FR" sz="1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571500"/>
            <a:ext cx="59912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8184" cy="68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157192"/>
            <a:ext cx="2808312" cy="70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162</TotalTime>
  <Words>510</Words>
  <Application>Microsoft Office PowerPoint</Application>
  <PresentationFormat>Affichage à l'écran (4:3)</PresentationFormat>
  <Paragraphs>78</Paragraphs>
  <Slides>15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Papier</vt:lpstr>
      <vt:lpstr>L’Europe </vt:lpstr>
      <vt:lpstr>Diapositive 2</vt:lpstr>
      <vt:lpstr>Diapositive 3</vt:lpstr>
      <vt:lpstr>Diapositive 4</vt:lpstr>
      <vt:lpstr>L’Europe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L’Europe </dc:title>
  <dc:creator>Sandra</dc:creator>
  <cp:lastModifiedBy>Sandra</cp:lastModifiedBy>
  <cp:revision>30</cp:revision>
  <dcterms:created xsi:type="dcterms:W3CDTF">2013-02-15T14:24:39Z</dcterms:created>
  <dcterms:modified xsi:type="dcterms:W3CDTF">2013-02-25T09:18:45Z</dcterms:modified>
</cp:coreProperties>
</file>