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3400" cy="7561263"/>
  <p:notesSz cx="6888163" cy="10020300"/>
  <p:embeddedFontLst>
    <p:embeddedFont>
      <p:font typeface="Calibri" pitchFamily="34" charset="0"/>
      <p:regular r:id="rId5"/>
      <p:bold r:id="rId6"/>
      <p:italic r:id="rId7"/>
      <p:boldItalic r:id="rId8"/>
    </p:embeddedFont>
    <p:embeddedFont>
      <p:font typeface="Comic Sans MS" pitchFamily="66" charset="0"/>
      <p:regular r:id="rId9"/>
      <p:bold r:id="rId10"/>
    </p:embeddedFont>
  </p:embeddedFontLst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332" y="264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99345B6-CA92-4B50-A685-262F87F8B60C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r>
              <a:rPr lang="fr-FR" smtClean="0"/>
              <a:t>Prise en Charge : 1 jeton seau de balles et repas à hauteur de 10 € (présenter fiche)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6C4D1A8-476A-47D3-870A-743D95FB3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89AADD6-C40D-4ADB-A0CE-9659BA67E37C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87400" y="750888"/>
            <a:ext cx="53133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r>
              <a:rPr lang="fr-FR" smtClean="0"/>
              <a:t>Prise en Charge : 1 jeton seau de balles et repas à hauteur de 10 € (présenter fiche)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DAD91C4-1040-4A6C-9AB5-B59FD3C205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Prise en Charge : 1 jeton seau de balles et repas à hauteur de 10 € (présenter fiche)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46E96-0E77-4EA0-8922-6A38DA78F8C8}" type="datetimeFigureOut">
              <a:rPr lang="fr-FR" smtClean="0"/>
              <a:pPr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2FF28-1B67-4287-8DFE-79A46F2FEF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22364" y="396255"/>
            <a:ext cx="5924778" cy="1351820"/>
          </a:xfrm>
          <a:prstGeom prst="rect">
            <a:avLst/>
          </a:prstGeom>
          <a:noFill/>
        </p:spPr>
        <p:txBody>
          <a:bodyPr wrap="none" lIns="104306" tIns="52153" rIns="104306" bIns="52153">
            <a:spAutoFit/>
          </a:bodyPr>
          <a:lstStyle/>
          <a:p>
            <a:pPr algn="ctr"/>
            <a:r>
              <a:rPr lang="fr-FR" sz="2700" b="1" spc="342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Compétitions Golf de Jumièges</a:t>
            </a:r>
          </a:p>
          <a:p>
            <a:pPr algn="ctr"/>
            <a:r>
              <a:rPr lang="fr-FR" sz="2700" b="1" spc="342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Occupation Terrain </a:t>
            </a:r>
          </a:p>
          <a:p>
            <a:pPr algn="ctr"/>
            <a:r>
              <a:rPr lang="fr-FR" sz="2700" b="1" spc="342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Premier Semestre 2018</a:t>
            </a:r>
            <a:endParaRPr lang="fr-FR" sz="2700" b="1" spc="342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Image 6" descr="logo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35132" y="128593"/>
            <a:ext cx="1079920" cy="1540269"/>
          </a:xfrm>
          <a:prstGeom prst="rect">
            <a:avLst/>
          </a:prstGeom>
        </p:spPr>
      </p:pic>
      <p:pic>
        <p:nvPicPr>
          <p:cNvPr id="9" name="Image 8" descr="logo_golf_quadrivertic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6140" y="180231"/>
            <a:ext cx="1008112" cy="1545771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522164" y="1980431"/>
          <a:ext cx="9721080" cy="5764943"/>
        </p:xfrm>
        <a:graphic>
          <a:graphicData uri="http://schemas.openxmlformats.org/drawingml/2006/table">
            <a:tbl>
              <a:tblPr/>
              <a:tblGrid>
                <a:gridCol w="2204472"/>
                <a:gridCol w="3046458"/>
                <a:gridCol w="1445814"/>
                <a:gridCol w="3024336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Dates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Epreuves</a:t>
                      </a: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Type</a:t>
                      </a: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Observations</a:t>
                      </a: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Samedi 17 Février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Rassemblement Ecole de Golf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 et Golf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Samedi 31 Mars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Rassemblement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Ecole de Golf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 et Golf</a:t>
                      </a: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Dimanche 15 Avril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Regroupement groupes zone est U10/U12 et U14/U16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la Ligue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Mardi 17 Avril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Compétition en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SEMAINE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Stableford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Jeudi 19 Avril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Compétition du ROTARY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Scramble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Golf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Samedi 21 Avril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Rassemblement Ecole de Golf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Golf du Parc d’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Albosq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 et Golf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Vendredi 18 Mai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Monsieur GOLF TOUR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Scramble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Vendredi 25 Mai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Sortie au golf de la COTE d’ALBATRE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Golf de la cote D’Albâtre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</a:t>
                      </a: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Dimanche 27 Mai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Coupe MAC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DONALD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le Golf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Dimanche 3 Juin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Coupe du CHEF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le Golf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Dimanche 10 Juin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Compétition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GOLF PASSION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Stableford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</a:t>
                      </a: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Samedi 16 Juin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Rassemblement Ecole de Golf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 et Golf</a:t>
                      </a: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Dimanche 17 Juin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Coupe des NOTAIRES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Scramble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</a:t>
                      </a: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Dimanche 24 Juin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Coupe DECATHLON 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Balles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Vendredi 28 Juin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Compétition en SEMAINE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Stableford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</a:t>
                      </a: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Samedi 30 Juin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Regroupement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Ecoles de </a:t>
                      </a:r>
                      <a:r>
                        <a:rPr lang="fr-FR" sz="1400" b="0" i="0" u="none" strike="noStrike" baseline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Golf 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Organisé par l’A.S. et Golf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84"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8213" marR="8213" marT="821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232</Words>
  <Application>Microsoft Office PowerPoint</Application>
  <PresentationFormat>Personnalisé</PresentationFormat>
  <Paragraphs>65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ManuTina</dc:creator>
  <cp:lastModifiedBy>ManuTina</cp:lastModifiedBy>
  <cp:revision>27</cp:revision>
  <dcterms:created xsi:type="dcterms:W3CDTF">2016-11-14T12:03:16Z</dcterms:created>
  <dcterms:modified xsi:type="dcterms:W3CDTF">2018-03-16T15:28:44Z</dcterms:modified>
</cp:coreProperties>
</file>