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33303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560" y="-120"/>
      </p:cViewPr>
      <p:guideLst>
        <p:guide orient="horz" pos="325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209940"/>
            <a:ext cx="6120765" cy="221490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855388"/>
            <a:ext cx="5040630" cy="26406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764" y="624289"/>
            <a:ext cx="1275159" cy="1328225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786" y="624289"/>
            <a:ext cx="3707963" cy="1328225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639935"/>
            <a:ext cx="6120765" cy="20522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379583"/>
            <a:ext cx="6120765" cy="22603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786" y="3633307"/>
            <a:ext cx="2491561" cy="10273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5362" y="3633307"/>
            <a:ext cx="2491562" cy="10273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12975"/>
            <a:ext cx="3181648" cy="963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276913"/>
            <a:ext cx="3181648" cy="59534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312975"/>
            <a:ext cx="3182898" cy="9639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276913"/>
            <a:ext cx="3182898" cy="59534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11408"/>
            <a:ext cx="2369046" cy="17508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11409"/>
            <a:ext cx="4025503" cy="88189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62285"/>
            <a:ext cx="2369046" cy="70680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233126"/>
            <a:ext cx="4320540" cy="8539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23276"/>
            <a:ext cx="4320540" cy="6199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087038"/>
            <a:ext cx="4320540" cy="12126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13801"/>
            <a:ext cx="6480810" cy="1722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411043"/>
            <a:ext cx="6480810" cy="6819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577196"/>
            <a:ext cx="1680210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4BE0-775D-44FC-9940-45DA3219CEB4}" type="datetimeFigureOut">
              <a:rPr lang="fr-FR" smtClean="0"/>
              <a:pPr/>
              <a:t>13/12/2013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577196"/>
            <a:ext cx="2280285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577196"/>
            <a:ext cx="1680210" cy="550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9945-2EFD-4E4A-B70A-495F02FCB0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96" y="0"/>
            <a:ext cx="6827817" cy="357577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769" y="3275148"/>
            <a:ext cx="2035093" cy="309766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980" y="6337001"/>
            <a:ext cx="5147285" cy="330896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51" y="3575774"/>
            <a:ext cx="2272308" cy="27612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9949"/>
            <a:ext cx="3240410" cy="215943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87" y="4213986"/>
            <a:ext cx="2140679" cy="3212274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1558" y="7561916"/>
            <a:ext cx="2198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24 Novembre 2013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8004" y="3575774"/>
            <a:ext cx="1465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</a:rPr>
              <a:t>Montreuil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hotos - Cop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photos - Copie</Template>
  <TotalTime>14</TotalTime>
  <Words>4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photos - Copie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Christiane</dc:creator>
  <cp:lastModifiedBy>Christiane</cp:lastModifiedBy>
  <cp:revision>2</cp:revision>
  <dcterms:created xsi:type="dcterms:W3CDTF">2013-12-13T13:30:29Z</dcterms:created>
  <dcterms:modified xsi:type="dcterms:W3CDTF">2013-12-13T13:45:19Z</dcterms:modified>
</cp:coreProperties>
</file>